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9" r:id="rId3"/>
    <p:sldId id="276" r:id="rId4"/>
    <p:sldId id="261" r:id="rId5"/>
    <p:sldId id="262" r:id="rId6"/>
    <p:sldId id="263" r:id="rId7"/>
    <p:sldId id="264" r:id="rId8"/>
    <p:sldId id="278" r:id="rId9"/>
    <p:sldId id="279" r:id="rId10"/>
    <p:sldId id="281" r:id="rId11"/>
    <p:sldId id="271" r:id="rId12"/>
    <p:sldId id="269" r:id="rId13"/>
    <p:sldId id="272" r:id="rId14"/>
    <p:sldId id="282" r:id="rId15"/>
    <p:sldId id="266" r:id="rId16"/>
    <p:sldId id="267" r:id="rId17"/>
    <p:sldId id="268" r:id="rId18"/>
    <p:sldId id="277" r:id="rId19"/>
    <p:sldId id="284" r:id="rId20"/>
    <p:sldId id="285" r:id="rId21"/>
    <p:sldId id="273" r:id="rId22"/>
    <p:sldId id="283" r:id="rId23"/>
    <p:sldId id="274" r:id="rId24"/>
    <p:sldId id="275" r:id="rId25"/>
    <p:sldId id="26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8DF64-7B2E-4EFA-B7D4-39404E4289E3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CFC13-C7A4-4E5A-B686-B0C3DE4E4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CFC13-C7A4-4E5A-B686-B0C3DE4E4F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3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CFC13-C7A4-4E5A-B686-B0C3DE4E4F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9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54A6B9-3C82-45C0-91E7-0BB87890389F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C7D48-0A49-4BBF-9E6C-0D3C93EB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0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54A6B9-3C82-45C0-91E7-0BB87890389F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C7D48-0A49-4BBF-9E6C-0D3C93EB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54A6B9-3C82-45C0-91E7-0BB87890389F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C7D48-0A49-4BBF-9E6C-0D3C93EB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4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54A6B9-3C82-45C0-91E7-0BB87890389F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C7D48-0A49-4BBF-9E6C-0D3C93EB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54A6B9-3C82-45C0-91E7-0BB87890389F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C7D48-0A49-4BBF-9E6C-0D3C93EB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2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54A6B9-3C82-45C0-91E7-0BB87890389F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C7D48-0A49-4BBF-9E6C-0D3C93EB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54A6B9-3C82-45C0-91E7-0BB87890389F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C7D48-0A49-4BBF-9E6C-0D3C93EB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4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54A6B9-3C82-45C0-91E7-0BB87890389F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C7D48-0A49-4BBF-9E6C-0D3C93EB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/>
          <p:cNvSpPr/>
          <p:nvPr userDrawn="1"/>
        </p:nvSpPr>
        <p:spPr>
          <a:xfrm>
            <a:off x="0" y="0"/>
            <a:ext cx="520700" cy="571500"/>
          </a:xfrm>
          <a:prstGeom prst="half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 userDrawn="1"/>
        </p:nvSpPr>
        <p:spPr>
          <a:xfrm rot="5400000">
            <a:off x="11671300" y="0"/>
            <a:ext cx="520700" cy="520700"/>
          </a:xfrm>
          <a:prstGeom prst="half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 userDrawn="1"/>
        </p:nvSpPr>
        <p:spPr>
          <a:xfrm rot="16200000">
            <a:off x="25400" y="6311900"/>
            <a:ext cx="520700" cy="571500"/>
          </a:xfrm>
          <a:prstGeom prst="half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 rot="10800000">
            <a:off x="11671300" y="6286500"/>
            <a:ext cx="520700" cy="571500"/>
          </a:xfrm>
          <a:prstGeom prst="half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8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54A6B9-3C82-45C0-91E7-0BB87890389F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C7D48-0A49-4BBF-9E6C-0D3C93EB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54A6B9-3C82-45C0-91E7-0BB87890389F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C7D48-0A49-4BBF-9E6C-0D3C93EB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9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645789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মোছাঃ সাহিনা সুলতানা</a:t>
            </a:r>
            <a:r>
              <a:rPr lang="bn-BD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(বাংলা),</a:t>
            </a:r>
            <a:r>
              <a:rPr lang="bn-BD" sz="20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রংপুর জিলা স্কুল, রংপুর।</a:t>
            </a:r>
            <a:endParaRPr lang="bn-BD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6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594593" y="1185080"/>
            <a:ext cx="8303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আজকের ক্লাসে তোমাদের সবাইকে 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44412" r="3586" b="4870"/>
          <a:stretch>
            <a:fillRect/>
          </a:stretch>
        </p:blipFill>
        <p:spPr>
          <a:xfrm>
            <a:off x="2380659" y="2823757"/>
            <a:ext cx="7161265" cy="2002901"/>
          </a:xfrm>
          <a:custGeom>
            <a:avLst/>
            <a:gdLst/>
            <a:ahLst/>
            <a:cxnLst/>
            <a:rect l="l" t="t" r="r" b="b"/>
            <a:pathLst>
              <a:path w="7161265" h="2002901">
                <a:moveTo>
                  <a:pt x="1390162" y="1121625"/>
                </a:moveTo>
                <a:lnTo>
                  <a:pt x="1019857" y="1323816"/>
                </a:lnTo>
                <a:lnTo>
                  <a:pt x="1176981" y="1431415"/>
                </a:lnTo>
                <a:lnTo>
                  <a:pt x="1191680" y="1399759"/>
                </a:lnTo>
                <a:cubicBezTo>
                  <a:pt x="1201911" y="1399759"/>
                  <a:pt x="1215124" y="1421473"/>
                  <a:pt x="1231321" y="1464900"/>
                </a:cubicBezTo>
                <a:lnTo>
                  <a:pt x="1228400" y="1464900"/>
                </a:lnTo>
                <a:lnTo>
                  <a:pt x="1315007" y="1484882"/>
                </a:lnTo>
                <a:lnTo>
                  <a:pt x="1389281" y="1597592"/>
                </a:lnTo>
                <a:close/>
                <a:moveTo>
                  <a:pt x="6019491" y="483664"/>
                </a:moveTo>
                <a:lnTo>
                  <a:pt x="6025559" y="484273"/>
                </a:lnTo>
                <a:cubicBezTo>
                  <a:pt x="6065203" y="490051"/>
                  <a:pt x="6105781" y="504892"/>
                  <a:pt x="6147295" y="528798"/>
                </a:cubicBezTo>
                <a:cubicBezTo>
                  <a:pt x="6213719" y="567048"/>
                  <a:pt x="6271217" y="610468"/>
                  <a:pt x="6319791" y="659057"/>
                </a:cubicBezTo>
                <a:cubicBezTo>
                  <a:pt x="6368364" y="707645"/>
                  <a:pt x="6406553" y="762841"/>
                  <a:pt x="6434355" y="824644"/>
                </a:cubicBezTo>
                <a:cubicBezTo>
                  <a:pt x="6462157" y="886446"/>
                  <a:pt x="6476059" y="954994"/>
                  <a:pt x="6476059" y="1030289"/>
                </a:cubicBezTo>
                <a:cubicBezTo>
                  <a:pt x="6476059" y="1062063"/>
                  <a:pt x="6473091" y="1093992"/>
                  <a:pt x="6467157" y="1126076"/>
                </a:cubicBezTo>
                <a:cubicBezTo>
                  <a:pt x="6519239" y="1165268"/>
                  <a:pt x="6562689" y="1207382"/>
                  <a:pt x="6597508" y="1252416"/>
                </a:cubicBezTo>
                <a:cubicBezTo>
                  <a:pt x="6614917" y="1274933"/>
                  <a:pt x="6626854" y="1296496"/>
                  <a:pt x="6633317" y="1317105"/>
                </a:cubicBezTo>
                <a:lnTo>
                  <a:pt x="6636291" y="1328989"/>
                </a:lnTo>
                <a:lnTo>
                  <a:pt x="6636291" y="483664"/>
                </a:lnTo>
                <a:close/>
                <a:moveTo>
                  <a:pt x="949477" y="483664"/>
                </a:moveTo>
                <a:cubicBezTo>
                  <a:pt x="956586" y="483664"/>
                  <a:pt x="959932" y="484444"/>
                  <a:pt x="959515" y="486005"/>
                </a:cubicBezTo>
                <a:cubicBezTo>
                  <a:pt x="959098" y="487566"/>
                  <a:pt x="958889" y="492473"/>
                  <a:pt x="958889" y="500725"/>
                </a:cubicBezTo>
                <a:cubicBezTo>
                  <a:pt x="958889" y="529563"/>
                  <a:pt x="968540" y="560751"/>
                  <a:pt x="987843" y="594287"/>
                </a:cubicBezTo>
                <a:cubicBezTo>
                  <a:pt x="1007146" y="627823"/>
                  <a:pt x="1032754" y="660185"/>
                  <a:pt x="1064668" y="691372"/>
                </a:cubicBezTo>
                <a:cubicBezTo>
                  <a:pt x="1096581" y="722559"/>
                  <a:pt x="1129723" y="747665"/>
                  <a:pt x="1164094" y="766689"/>
                </a:cubicBezTo>
                <a:cubicBezTo>
                  <a:pt x="1198464" y="785714"/>
                  <a:pt x="1230486" y="795226"/>
                  <a:pt x="1260159" y="795226"/>
                </a:cubicBezTo>
                <a:cubicBezTo>
                  <a:pt x="1279106" y="795226"/>
                  <a:pt x="1298949" y="791888"/>
                  <a:pt x="1319689" y="785212"/>
                </a:cubicBezTo>
                <a:cubicBezTo>
                  <a:pt x="1340429" y="778535"/>
                  <a:pt x="1359454" y="768977"/>
                  <a:pt x="1376763" y="756536"/>
                </a:cubicBezTo>
                <a:cubicBezTo>
                  <a:pt x="1394072" y="744095"/>
                  <a:pt x="1408375" y="728942"/>
                  <a:pt x="1419672" y="711076"/>
                </a:cubicBezTo>
                <a:cubicBezTo>
                  <a:pt x="1430969" y="693211"/>
                  <a:pt x="1436618" y="672734"/>
                  <a:pt x="1436618" y="649645"/>
                </a:cubicBezTo>
                <a:lnTo>
                  <a:pt x="1436618" y="623403"/>
                </a:lnTo>
                <a:cubicBezTo>
                  <a:pt x="1436618" y="590485"/>
                  <a:pt x="1431325" y="565843"/>
                  <a:pt x="1420738" y="549477"/>
                </a:cubicBezTo>
                <a:cubicBezTo>
                  <a:pt x="1412799" y="537202"/>
                  <a:pt x="1400178" y="520533"/>
                  <a:pt x="1382876" y="499469"/>
                </a:cubicBezTo>
                <a:lnTo>
                  <a:pt x="1369642" y="483664"/>
                </a:lnTo>
                <a:close/>
                <a:moveTo>
                  <a:pt x="3437910" y="2967"/>
                </a:moveTo>
                <a:cubicBezTo>
                  <a:pt x="3521580" y="29982"/>
                  <a:pt x="3573615" y="70310"/>
                  <a:pt x="3594015" y="123953"/>
                </a:cubicBezTo>
                <a:cubicBezTo>
                  <a:pt x="3614415" y="177595"/>
                  <a:pt x="3629344" y="224183"/>
                  <a:pt x="3638802" y="263716"/>
                </a:cubicBezTo>
                <a:cubicBezTo>
                  <a:pt x="3641136" y="269496"/>
                  <a:pt x="3642886" y="274499"/>
                  <a:pt x="3644053" y="278726"/>
                </a:cubicBezTo>
                <a:lnTo>
                  <a:pt x="3645090" y="284857"/>
                </a:lnTo>
                <a:lnTo>
                  <a:pt x="3744160" y="284857"/>
                </a:lnTo>
                <a:lnTo>
                  <a:pt x="3772005" y="284857"/>
                </a:lnTo>
                <a:lnTo>
                  <a:pt x="5459355" y="284857"/>
                </a:lnTo>
                <a:lnTo>
                  <a:pt x="5478105" y="284857"/>
                </a:lnTo>
                <a:lnTo>
                  <a:pt x="7037521" y="284857"/>
                </a:lnTo>
                <a:lnTo>
                  <a:pt x="7161265" y="483664"/>
                </a:lnTo>
                <a:lnTo>
                  <a:pt x="6849933" y="483664"/>
                </a:lnTo>
                <a:lnTo>
                  <a:pt x="6849933" y="2002901"/>
                </a:lnTo>
                <a:lnTo>
                  <a:pt x="6697537" y="1886575"/>
                </a:lnTo>
                <a:cubicBezTo>
                  <a:pt x="6697537" y="1851215"/>
                  <a:pt x="6689045" y="1805671"/>
                  <a:pt x="6672061" y="1749942"/>
                </a:cubicBezTo>
                <a:cubicBezTo>
                  <a:pt x="6655075" y="1694213"/>
                  <a:pt x="6631670" y="1637418"/>
                  <a:pt x="6601843" y="1579556"/>
                </a:cubicBezTo>
                <a:cubicBezTo>
                  <a:pt x="6572015" y="1521695"/>
                  <a:pt x="6537019" y="1468995"/>
                  <a:pt x="6496853" y="1421457"/>
                </a:cubicBezTo>
                <a:cubicBezTo>
                  <a:pt x="6456687" y="1373919"/>
                  <a:pt x="6424765" y="1342778"/>
                  <a:pt x="6401089" y="1328035"/>
                </a:cubicBezTo>
                <a:cubicBezTo>
                  <a:pt x="6396515" y="1351093"/>
                  <a:pt x="6383069" y="1378053"/>
                  <a:pt x="6360753" y="1408916"/>
                </a:cubicBezTo>
                <a:cubicBezTo>
                  <a:pt x="6338437" y="1439778"/>
                  <a:pt x="6313571" y="1466291"/>
                  <a:pt x="6286154" y="1488452"/>
                </a:cubicBezTo>
                <a:cubicBezTo>
                  <a:pt x="6258738" y="1510614"/>
                  <a:pt x="6228764" y="1528209"/>
                  <a:pt x="6196232" y="1541237"/>
                </a:cubicBezTo>
                <a:cubicBezTo>
                  <a:pt x="6163701" y="1554265"/>
                  <a:pt x="6131517" y="1560779"/>
                  <a:pt x="6099681" y="1560779"/>
                </a:cubicBezTo>
                <a:cubicBezTo>
                  <a:pt x="6022037" y="1560779"/>
                  <a:pt x="5955073" y="1534715"/>
                  <a:pt x="5898787" y="1482587"/>
                </a:cubicBezTo>
                <a:cubicBezTo>
                  <a:pt x="5842503" y="1430459"/>
                  <a:pt x="5814359" y="1367907"/>
                  <a:pt x="5814359" y="1294931"/>
                </a:cubicBezTo>
                <a:cubicBezTo>
                  <a:pt x="5814359" y="1266186"/>
                  <a:pt x="5820302" y="1234496"/>
                  <a:pt x="5832187" y="1199863"/>
                </a:cubicBezTo>
                <a:cubicBezTo>
                  <a:pt x="5844071" y="1165229"/>
                  <a:pt x="5863351" y="1133471"/>
                  <a:pt x="5890025" y="1104586"/>
                </a:cubicBezTo>
                <a:cubicBezTo>
                  <a:pt x="5916699" y="1075702"/>
                  <a:pt x="5950421" y="1051044"/>
                  <a:pt x="5991190" y="1030613"/>
                </a:cubicBezTo>
                <a:cubicBezTo>
                  <a:pt x="6031959" y="1010182"/>
                  <a:pt x="6080826" y="999967"/>
                  <a:pt x="6137791" y="999967"/>
                </a:cubicBezTo>
                <a:cubicBezTo>
                  <a:pt x="6158099" y="999967"/>
                  <a:pt x="6179479" y="1001087"/>
                  <a:pt x="6201935" y="1003328"/>
                </a:cubicBezTo>
                <a:cubicBezTo>
                  <a:pt x="6213163" y="1004449"/>
                  <a:pt x="6223307" y="1005942"/>
                  <a:pt x="6232367" y="1007808"/>
                </a:cubicBezTo>
                <a:lnTo>
                  <a:pt x="6251111" y="1013070"/>
                </a:lnTo>
                <a:lnTo>
                  <a:pt x="6251045" y="1012995"/>
                </a:lnTo>
                <a:cubicBezTo>
                  <a:pt x="6250358" y="1010739"/>
                  <a:pt x="6250733" y="1006736"/>
                  <a:pt x="6252170" y="1000987"/>
                </a:cubicBezTo>
                <a:cubicBezTo>
                  <a:pt x="6255044" y="989489"/>
                  <a:pt x="6256481" y="975781"/>
                  <a:pt x="6256481" y="959863"/>
                </a:cubicBezTo>
                <a:cubicBezTo>
                  <a:pt x="6256481" y="907070"/>
                  <a:pt x="6242163" y="862901"/>
                  <a:pt x="6213526" y="827356"/>
                </a:cubicBezTo>
                <a:cubicBezTo>
                  <a:pt x="6184889" y="791811"/>
                  <a:pt x="6147744" y="762177"/>
                  <a:pt x="6102091" y="738454"/>
                </a:cubicBezTo>
                <a:cubicBezTo>
                  <a:pt x="6056439" y="714731"/>
                  <a:pt x="6006327" y="695815"/>
                  <a:pt x="5951758" y="681705"/>
                </a:cubicBezTo>
                <a:cubicBezTo>
                  <a:pt x="5897188" y="667595"/>
                  <a:pt x="5845671" y="655703"/>
                  <a:pt x="5797205" y="646028"/>
                </a:cubicBezTo>
                <a:cubicBezTo>
                  <a:pt x="5768089" y="640187"/>
                  <a:pt x="5740363" y="634739"/>
                  <a:pt x="5714029" y="629685"/>
                </a:cubicBezTo>
                <a:cubicBezTo>
                  <a:pt x="5687695" y="624632"/>
                  <a:pt x="5659181" y="616526"/>
                  <a:pt x="5628489" y="605368"/>
                </a:cubicBezTo>
                <a:lnTo>
                  <a:pt x="5584211" y="483664"/>
                </a:lnTo>
                <a:lnTo>
                  <a:pt x="5569051" y="483664"/>
                </a:lnTo>
                <a:lnTo>
                  <a:pt x="3913133" y="483664"/>
                </a:lnTo>
                <a:lnTo>
                  <a:pt x="4048443" y="536286"/>
                </a:lnTo>
                <a:cubicBezTo>
                  <a:pt x="4104635" y="726840"/>
                  <a:pt x="4165201" y="881817"/>
                  <a:pt x="4230141" y="1001219"/>
                </a:cubicBezTo>
                <a:cubicBezTo>
                  <a:pt x="4295081" y="1120620"/>
                  <a:pt x="4362007" y="1215233"/>
                  <a:pt x="4430918" y="1285056"/>
                </a:cubicBezTo>
                <a:cubicBezTo>
                  <a:pt x="4499830" y="1354879"/>
                  <a:pt x="4570279" y="1403453"/>
                  <a:pt x="4642266" y="1430776"/>
                </a:cubicBezTo>
                <a:cubicBezTo>
                  <a:pt x="4714253" y="1458100"/>
                  <a:pt x="4786348" y="1471761"/>
                  <a:pt x="4858551" y="1471761"/>
                </a:cubicBezTo>
                <a:cubicBezTo>
                  <a:pt x="4925408" y="1471761"/>
                  <a:pt x="4982002" y="1458849"/>
                  <a:pt x="5028334" y="1433025"/>
                </a:cubicBezTo>
                <a:cubicBezTo>
                  <a:pt x="5074667" y="1407200"/>
                  <a:pt x="5112661" y="1374978"/>
                  <a:pt x="5142319" y="1336357"/>
                </a:cubicBezTo>
                <a:cubicBezTo>
                  <a:pt x="5171976" y="1297736"/>
                  <a:pt x="5194068" y="1256195"/>
                  <a:pt x="5208596" y="1211732"/>
                </a:cubicBezTo>
                <a:cubicBezTo>
                  <a:pt x="5223123" y="1167269"/>
                  <a:pt x="5230386" y="1127157"/>
                  <a:pt x="5230386" y="1091396"/>
                </a:cubicBezTo>
                <a:cubicBezTo>
                  <a:pt x="5230386" y="1063021"/>
                  <a:pt x="5223988" y="1031456"/>
                  <a:pt x="5211192" y="996698"/>
                </a:cubicBezTo>
                <a:cubicBezTo>
                  <a:pt x="5198396" y="961941"/>
                  <a:pt x="5181465" y="930066"/>
                  <a:pt x="5160401" y="901074"/>
                </a:cubicBezTo>
                <a:cubicBezTo>
                  <a:pt x="5139336" y="872081"/>
                  <a:pt x="5114833" y="848675"/>
                  <a:pt x="5086891" y="830856"/>
                </a:cubicBezTo>
                <a:cubicBezTo>
                  <a:pt x="5065935" y="817492"/>
                  <a:pt x="5043622" y="809139"/>
                  <a:pt x="5019954" y="805798"/>
                </a:cubicBezTo>
                <a:lnTo>
                  <a:pt x="4996796" y="804194"/>
                </a:lnTo>
                <a:lnTo>
                  <a:pt x="5015422" y="851882"/>
                </a:lnTo>
                <a:cubicBezTo>
                  <a:pt x="5020259" y="870798"/>
                  <a:pt x="5022678" y="890055"/>
                  <a:pt x="5022678" y="909651"/>
                </a:cubicBezTo>
                <a:cubicBezTo>
                  <a:pt x="5022678" y="957251"/>
                  <a:pt x="5012856" y="998012"/>
                  <a:pt x="4993214" y="1031935"/>
                </a:cubicBezTo>
                <a:cubicBezTo>
                  <a:pt x="4973571" y="1065857"/>
                  <a:pt x="4949331" y="1093374"/>
                  <a:pt x="4920493" y="1114485"/>
                </a:cubicBezTo>
                <a:cubicBezTo>
                  <a:pt x="4891655" y="1135596"/>
                  <a:pt x="4860151" y="1150965"/>
                  <a:pt x="4825981" y="1160593"/>
                </a:cubicBezTo>
                <a:cubicBezTo>
                  <a:pt x="4791811" y="1170221"/>
                  <a:pt x="4760338" y="1175035"/>
                  <a:pt x="4731562" y="1175035"/>
                </a:cubicBezTo>
                <a:cubicBezTo>
                  <a:pt x="4633735" y="1175035"/>
                  <a:pt x="4556416" y="1144420"/>
                  <a:pt x="4499606" y="1083189"/>
                </a:cubicBezTo>
                <a:cubicBezTo>
                  <a:pt x="4442795" y="1021959"/>
                  <a:pt x="4414390" y="948596"/>
                  <a:pt x="4414390" y="863102"/>
                </a:cubicBezTo>
                <a:cubicBezTo>
                  <a:pt x="4414390" y="825640"/>
                  <a:pt x="4422758" y="786989"/>
                  <a:pt x="4439496" y="747147"/>
                </a:cubicBezTo>
                <a:cubicBezTo>
                  <a:pt x="4456233" y="707305"/>
                  <a:pt x="4481478" y="669944"/>
                  <a:pt x="4515230" y="635063"/>
                </a:cubicBezTo>
                <a:cubicBezTo>
                  <a:pt x="4548983" y="600183"/>
                  <a:pt x="4590532" y="571175"/>
                  <a:pt x="4639879" y="548039"/>
                </a:cubicBezTo>
                <a:cubicBezTo>
                  <a:pt x="4689224" y="524904"/>
                  <a:pt x="4745919" y="513336"/>
                  <a:pt x="4809962" y="513336"/>
                </a:cubicBezTo>
                <a:cubicBezTo>
                  <a:pt x="4848691" y="513336"/>
                  <a:pt x="4902975" y="522578"/>
                  <a:pt x="4972814" y="541062"/>
                </a:cubicBezTo>
                <a:cubicBezTo>
                  <a:pt x="5042653" y="559545"/>
                  <a:pt x="5111332" y="593321"/>
                  <a:pt x="5178853" y="642389"/>
                </a:cubicBezTo>
                <a:cubicBezTo>
                  <a:pt x="5246373" y="691457"/>
                  <a:pt x="5304977" y="758545"/>
                  <a:pt x="5354663" y="843653"/>
                </a:cubicBezTo>
                <a:cubicBezTo>
                  <a:pt x="5404349" y="928760"/>
                  <a:pt x="5429193" y="1038449"/>
                  <a:pt x="5429193" y="1172717"/>
                </a:cubicBezTo>
                <a:cubicBezTo>
                  <a:pt x="5429193" y="1243004"/>
                  <a:pt x="5418560" y="1312557"/>
                  <a:pt x="5397295" y="1381376"/>
                </a:cubicBezTo>
                <a:cubicBezTo>
                  <a:pt x="5376029" y="1450195"/>
                  <a:pt x="5342794" y="1512808"/>
                  <a:pt x="5297590" y="1569217"/>
                </a:cubicBezTo>
                <a:cubicBezTo>
                  <a:pt x="5252386" y="1625626"/>
                  <a:pt x="5196008" y="1671457"/>
                  <a:pt x="5128456" y="1706708"/>
                </a:cubicBezTo>
                <a:cubicBezTo>
                  <a:pt x="5060905" y="1741960"/>
                  <a:pt x="4980641" y="1759586"/>
                  <a:pt x="4887667" y="1759586"/>
                </a:cubicBezTo>
                <a:cubicBezTo>
                  <a:pt x="4855182" y="1759586"/>
                  <a:pt x="4814660" y="1755645"/>
                  <a:pt x="4766103" y="1747763"/>
                </a:cubicBezTo>
                <a:cubicBezTo>
                  <a:pt x="4717545" y="1739881"/>
                  <a:pt x="4663269" y="1721784"/>
                  <a:pt x="4603274" y="1693471"/>
                </a:cubicBezTo>
                <a:cubicBezTo>
                  <a:pt x="4543280" y="1665159"/>
                  <a:pt x="4480318" y="1623656"/>
                  <a:pt x="4414390" y="1568962"/>
                </a:cubicBezTo>
                <a:cubicBezTo>
                  <a:pt x="4348461" y="1514269"/>
                  <a:pt x="4283328" y="1440420"/>
                  <a:pt x="4218991" y="1347415"/>
                </a:cubicBezTo>
                <a:cubicBezTo>
                  <a:pt x="4154654" y="1254410"/>
                  <a:pt x="4093439" y="1139475"/>
                  <a:pt x="4035345" y="1002610"/>
                </a:cubicBezTo>
                <a:cubicBezTo>
                  <a:pt x="3984514" y="882853"/>
                  <a:pt x="3938634" y="732202"/>
                  <a:pt x="3897705" y="550657"/>
                </a:cubicBezTo>
                <a:lnTo>
                  <a:pt x="3883216" y="483664"/>
                </a:lnTo>
                <a:lnTo>
                  <a:pt x="3853855" y="483664"/>
                </a:lnTo>
                <a:lnTo>
                  <a:pt x="3654520" y="483664"/>
                </a:lnTo>
                <a:lnTo>
                  <a:pt x="3654520" y="1996966"/>
                </a:lnTo>
                <a:lnTo>
                  <a:pt x="3437910" y="1841093"/>
                </a:lnTo>
                <a:lnTo>
                  <a:pt x="3437910" y="995609"/>
                </a:lnTo>
                <a:cubicBezTo>
                  <a:pt x="3437910" y="978485"/>
                  <a:pt x="3430144" y="948527"/>
                  <a:pt x="3414612" y="905733"/>
                </a:cubicBezTo>
                <a:cubicBezTo>
                  <a:pt x="3399080" y="862940"/>
                  <a:pt x="3371965" y="817388"/>
                  <a:pt x="3333267" y="769077"/>
                </a:cubicBezTo>
                <a:cubicBezTo>
                  <a:pt x="3324087" y="747132"/>
                  <a:pt x="3307698" y="723942"/>
                  <a:pt x="3284099" y="699509"/>
                </a:cubicBezTo>
                <a:cubicBezTo>
                  <a:pt x="3260500" y="675075"/>
                  <a:pt x="3233184" y="651940"/>
                  <a:pt x="3202151" y="630103"/>
                </a:cubicBezTo>
                <a:cubicBezTo>
                  <a:pt x="3171119" y="608265"/>
                  <a:pt x="3138471" y="590601"/>
                  <a:pt x="3104208" y="577109"/>
                </a:cubicBezTo>
                <a:cubicBezTo>
                  <a:pt x="3069946" y="563618"/>
                  <a:pt x="3038396" y="556872"/>
                  <a:pt x="3009558" y="556872"/>
                </a:cubicBezTo>
                <a:cubicBezTo>
                  <a:pt x="2961309" y="556872"/>
                  <a:pt x="2916143" y="568864"/>
                  <a:pt x="2874061" y="592850"/>
                </a:cubicBezTo>
                <a:cubicBezTo>
                  <a:pt x="2831978" y="616835"/>
                  <a:pt x="2799531" y="643247"/>
                  <a:pt x="2776721" y="672085"/>
                </a:cubicBezTo>
                <a:cubicBezTo>
                  <a:pt x="2787570" y="662379"/>
                  <a:pt x="2813471" y="657527"/>
                  <a:pt x="2854426" y="657527"/>
                </a:cubicBezTo>
                <a:cubicBezTo>
                  <a:pt x="2978989" y="657527"/>
                  <a:pt x="3068308" y="681860"/>
                  <a:pt x="3122383" y="730526"/>
                </a:cubicBezTo>
                <a:cubicBezTo>
                  <a:pt x="3176458" y="779192"/>
                  <a:pt x="3203496" y="845252"/>
                  <a:pt x="3203496" y="928706"/>
                </a:cubicBezTo>
                <a:cubicBezTo>
                  <a:pt x="3203496" y="975564"/>
                  <a:pt x="3180476" y="1045117"/>
                  <a:pt x="3134437" y="1137365"/>
                </a:cubicBezTo>
                <a:cubicBezTo>
                  <a:pt x="3088399" y="1229613"/>
                  <a:pt x="3008661" y="1332872"/>
                  <a:pt x="2895226" y="1447142"/>
                </a:cubicBezTo>
                <a:lnTo>
                  <a:pt x="2682464" y="1200674"/>
                </a:lnTo>
                <a:lnTo>
                  <a:pt x="2714362" y="1172717"/>
                </a:lnTo>
                <a:cubicBezTo>
                  <a:pt x="2731423" y="1159859"/>
                  <a:pt x="2752851" y="1142821"/>
                  <a:pt x="2778645" y="1121601"/>
                </a:cubicBezTo>
                <a:cubicBezTo>
                  <a:pt x="2804438" y="1100383"/>
                  <a:pt x="2842170" y="1069821"/>
                  <a:pt x="2891841" y="1029918"/>
                </a:cubicBezTo>
                <a:cubicBezTo>
                  <a:pt x="2916908" y="990849"/>
                  <a:pt x="2938119" y="956107"/>
                  <a:pt x="2955475" y="925693"/>
                </a:cubicBezTo>
                <a:cubicBezTo>
                  <a:pt x="2972830" y="895278"/>
                  <a:pt x="2981508" y="874940"/>
                  <a:pt x="2981508" y="864678"/>
                </a:cubicBezTo>
                <a:cubicBezTo>
                  <a:pt x="2981508" y="853428"/>
                  <a:pt x="2971076" y="847802"/>
                  <a:pt x="2950213" y="847802"/>
                </a:cubicBezTo>
                <a:cubicBezTo>
                  <a:pt x="2949842" y="847802"/>
                  <a:pt x="2941241" y="851635"/>
                  <a:pt x="2924411" y="859300"/>
                </a:cubicBezTo>
                <a:cubicBezTo>
                  <a:pt x="2907581" y="866966"/>
                  <a:pt x="2882661" y="877892"/>
                  <a:pt x="2849650" y="892079"/>
                </a:cubicBezTo>
                <a:cubicBezTo>
                  <a:pt x="2818154" y="906947"/>
                  <a:pt x="2788304" y="921713"/>
                  <a:pt x="2760099" y="936379"/>
                </a:cubicBezTo>
                <a:cubicBezTo>
                  <a:pt x="2731895" y="951046"/>
                  <a:pt x="2705259" y="958379"/>
                  <a:pt x="2680192" y="958379"/>
                </a:cubicBezTo>
                <a:cubicBezTo>
                  <a:pt x="2635528" y="958379"/>
                  <a:pt x="2599550" y="950397"/>
                  <a:pt x="2572258" y="934432"/>
                </a:cubicBezTo>
                <a:cubicBezTo>
                  <a:pt x="2544965" y="918468"/>
                  <a:pt x="2523406" y="898593"/>
                  <a:pt x="2507581" y="874809"/>
                </a:cubicBezTo>
                <a:cubicBezTo>
                  <a:pt x="2491755" y="851025"/>
                  <a:pt x="2481138" y="825586"/>
                  <a:pt x="2475729" y="798495"/>
                </a:cubicBezTo>
                <a:cubicBezTo>
                  <a:pt x="2470320" y="771403"/>
                  <a:pt x="2467615" y="746915"/>
                  <a:pt x="2467615" y="725032"/>
                </a:cubicBezTo>
                <a:cubicBezTo>
                  <a:pt x="2467615" y="692948"/>
                  <a:pt x="2473449" y="658902"/>
                  <a:pt x="2485117" y="622893"/>
                </a:cubicBezTo>
                <a:cubicBezTo>
                  <a:pt x="2496786" y="586884"/>
                  <a:pt x="2514257" y="561663"/>
                  <a:pt x="2537531" y="547228"/>
                </a:cubicBezTo>
                <a:cubicBezTo>
                  <a:pt x="2578084" y="477065"/>
                  <a:pt x="2620182" y="427973"/>
                  <a:pt x="2663825" y="399955"/>
                </a:cubicBezTo>
                <a:cubicBezTo>
                  <a:pt x="2707469" y="371936"/>
                  <a:pt x="2749281" y="351273"/>
                  <a:pt x="2789262" y="337966"/>
                </a:cubicBezTo>
                <a:cubicBezTo>
                  <a:pt x="2829242" y="324660"/>
                  <a:pt x="2865244" y="315944"/>
                  <a:pt x="2897266" y="311818"/>
                </a:cubicBezTo>
                <a:cubicBezTo>
                  <a:pt x="2929287" y="307691"/>
                  <a:pt x="2953303" y="305628"/>
                  <a:pt x="2969314" y="305628"/>
                </a:cubicBezTo>
                <a:lnTo>
                  <a:pt x="3019433" y="305628"/>
                </a:lnTo>
                <a:lnTo>
                  <a:pt x="3019433" y="335301"/>
                </a:lnTo>
                <a:cubicBezTo>
                  <a:pt x="3062180" y="317961"/>
                  <a:pt x="3108636" y="321809"/>
                  <a:pt x="3158802" y="346845"/>
                </a:cubicBezTo>
                <a:cubicBezTo>
                  <a:pt x="3208967" y="371881"/>
                  <a:pt x="3254287" y="403092"/>
                  <a:pt x="3294762" y="440476"/>
                </a:cubicBezTo>
                <a:cubicBezTo>
                  <a:pt x="3335238" y="477860"/>
                  <a:pt x="3372205" y="520839"/>
                  <a:pt x="3405664" y="569413"/>
                </a:cubicBezTo>
                <a:cubicBezTo>
                  <a:pt x="3414029" y="581556"/>
                  <a:pt x="3420974" y="593409"/>
                  <a:pt x="3426500" y="604972"/>
                </a:cubicBezTo>
                <a:lnTo>
                  <a:pt x="3437910" y="636292"/>
                </a:lnTo>
                <a:close/>
                <a:moveTo>
                  <a:pt x="1970623" y="0"/>
                </a:moveTo>
                <a:cubicBezTo>
                  <a:pt x="2046659" y="30291"/>
                  <a:pt x="2095842" y="71956"/>
                  <a:pt x="2118174" y="124996"/>
                </a:cubicBezTo>
                <a:cubicBezTo>
                  <a:pt x="2140506" y="178036"/>
                  <a:pt x="2156277" y="223024"/>
                  <a:pt x="2165488" y="259960"/>
                </a:cubicBezTo>
                <a:lnTo>
                  <a:pt x="2173277" y="284857"/>
                </a:lnTo>
                <a:lnTo>
                  <a:pt x="2383257" y="284857"/>
                </a:lnTo>
                <a:lnTo>
                  <a:pt x="2510108" y="483664"/>
                </a:lnTo>
                <a:lnTo>
                  <a:pt x="2184265" y="483664"/>
                </a:lnTo>
                <a:lnTo>
                  <a:pt x="2184265" y="1996966"/>
                </a:lnTo>
                <a:lnTo>
                  <a:pt x="1970623" y="1841278"/>
                </a:lnTo>
                <a:lnTo>
                  <a:pt x="1970623" y="680987"/>
                </a:lnTo>
                <a:cubicBezTo>
                  <a:pt x="1970623" y="672394"/>
                  <a:pt x="1965839" y="657658"/>
                  <a:pt x="1956273" y="636779"/>
                </a:cubicBezTo>
                <a:cubicBezTo>
                  <a:pt x="1946707" y="615900"/>
                  <a:pt x="1934420" y="594194"/>
                  <a:pt x="1919414" y="571661"/>
                </a:cubicBezTo>
                <a:cubicBezTo>
                  <a:pt x="1904408" y="549129"/>
                  <a:pt x="1889749" y="529448"/>
                  <a:pt x="1875438" y="512618"/>
                </a:cubicBezTo>
                <a:cubicBezTo>
                  <a:pt x="1861128" y="495788"/>
                  <a:pt x="1851098" y="486136"/>
                  <a:pt x="1845349" y="483664"/>
                </a:cubicBezTo>
                <a:lnTo>
                  <a:pt x="1833582" y="483664"/>
                </a:lnTo>
                <a:lnTo>
                  <a:pt x="1709086" y="483664"/>
                </a:lnTo>
                <a:lnTo>
                  <a:pt x="1583405" y="483664"/>
                </a:lnTo>
                <a:cubicBezTo>
                  <a:pt x="1602785" y="489073"/>
                  <a:pt x="1619761" y="514148"/>
                  <a:pt x="1634335" y="558888"/>
                </a:cubicBezTo>
                <a:cubicBezTo>
                  <a:pt x="1648908" y="603629"/>
                  <a:pt x="1656195" y="646260"/>
                  <a:pt x="1656195" y="686782"/>
                </a:cubicBezTo>
                <a:cubicBezTo>
                  <a:pt x="1656195" y="702422"/>
                  <a:pt x="1655067" y="719082"/>
                  <a:pt x="1652811" y="736762"/>
                </a:cubicBezTo>
                <a:cubicBezTo>
                  <a:pt x="1650554" y="754442"/>
                  <a:pt x="1647726" y="758923"/>
                  <a:pt x="1644326" y="750207"/>
                </a:cubicBezTo>
                <a:cubicBezTo>
                  <a:pt x="1644326" y="750207"/>
                  <a:pt x="1634698" y="759202"/>
                  <a:pt x="1615442" y="777191"/>
                </a:cubicBezTo>
                <a:cubicBezTo>
                  <a:pt x="1632720" y="788441"/>
                  <a:pt x="1641359" y="792985"/>
                  <a:pt x="1641359" y="790822"/>
                </a:cubicBezTo>
                <a:lnTo>
                  <a:pt x="1616184" y="858744"/>
                </a:lnTo>
                <a:cubicBezTo>
                  <a:pt x="1613402" y="869748"/>
                  <a:pt x="1610914" y="876316"/>
                  <a:pt x="1608719" y="878448"/>
                </a:cubicBezTo>
                <a:cubicBezTo>
                  <a:pt x="1608719" y="892636"/>
                  <a:pt x="1607730" y="899729"/>
                  <a:pt x="1605752" y="899729"/>
                </a:cubicBezTo>
                <a:lnTo>
                  <a:pt x="1605752" y="876362"/>
                </a:lnTo>
                <a:lnTo>
                  <a:pt x="1602646" y="1982130"/>
                </a:lnTo>
                <a:lnTo>
                  <a:pt x="1472735" y="1925428"/>
                </a:lnTo>
                <a:lnTo>
                  <a:pt x="1457806" y="1884072"/>
                </a:lnTo>
                <a:cubicBezTo>
                  <a:pt x="1457404" y="1882711"/>
                  <a:pt x="1457018" y="1881846"/>
                  <a:pt x="1456647" y="1881475"/>
                </a:cubicBezTo>
                <a:cubicBezTo>
                  <a:pt x="1456276" y="1881104"/>
                  <a:pt x="1454746" y="1879574"/>
                  <a:pt x="1452057" y="1876885"/>
                </a:cubicBezTo>
                <a:lnTo>
                  <a:pt x="1462623" y="1824690"/>
                </a:lnTo>
                <a:lnTo>
                  <a:pt x="1296971" y="1706407"/>
                </a:lnTo>
                <a:cubicBezTo>
                  <a:pt x="1292675" y="1706407"/>
                  <a:pt x="1285350" y="1701230"/>
                  <a:pt x="1274995" y="1690875"/>
                </a:cubicBezTo>
                <a:lnTo>
                  <a:pt x="1266557" y="1676827"/>
                </a:lnTo>
                <a:lnTo>
                  <a:pt x="1221074" y="1639829"/>
                </a:lnTo>
                <a:cubicBezTo>
                  <a:pt x="1219251" y="1637974"/>
                  <a:pt x="1213517" y="1634420"/>
                  <a:pt x="1203873" y="1629165"/>
                </a:cubicBezTo>
                <a:cubicBezTo>
                  <a:pt x="1194230" y="1623911"/>
                  <a:pt x="1174943" y="1611655"/>
                  <a:pt x="1146012" y="1592399"/>
                </a:cubicBezTo>
                <a:cubicBezTo>
                  <a:pt x="1121068" y="1581736"/>
                  <a:pt x="1100351" y="1572749"/>
                  <a:pt x="1083862" y="1565439"/>
                </a:cubicBezTo>
                <a:cubicBezTo>
                  <a:pt x="1067372" y="1558129"/>
                  <a:pt x="1051824" y="1551877"/>
                  <a:pt x="1037220" y="1546685"/>
                </a:cubicBezTo>
                <a:cubicBezTo>
                  <a:pt x="1022616" y="1541492"/>
                  <a:pt x="1011310" y="1537798"/>
                  <a:pt x="1003305" y="1535604"/>
                </a:cubicBezTo>
                <a:cubicBezTo>
                  <a:pt x="995300" y="1533409"/>
                  <a:pt x="983214" y="1531168"/>
                  <a:pt x="967049" y="1528881"/>
                </a:cubicBezTo>
                <a:cubicBezTo>
                  <a:pt x="951656" y="1527274"/>
                  <a:pt x="939949" y="1526957"/>
                  <a:pt x="931929" y="1527931"/>
                </a:cubicBezTo>
                <a:cubicBezTo>
                  <a:pt x="927918" y="1528418"/>
                  <a:pt x="922816" y="1528539"/>
                  <a:pt x="916623" y="1528296"/>
                </a:cubicBezTo>
                <a:lnTo>
                  <a:pt x="895165" y="1526503"/>
                </a:lnTo>
                <a:lnTo>
                  <a:pt x="892294" y="1528649"/>
                </a:lnTo>
                <a:cubicBezTo>
                  <a:pt x="888890" y="1530102"/>
                  <a:pt x="883054" y="1532281"/>
                  <a:pt x="874786" y="1535187"/>
                </a:cubicBezTo>
                <a:lnTo>
                  <a:pt x="686597" y="1300124"/>
                </a:lnTo>
                <a:lnTo>
                  <a:pt x="1157881" y="1038217"/>
                </a:lnTo>
                <a:cubicBezTo>
                  <a:pt x="1126508" y="1036177"/>
                  <a:pt x="1090723" y="1019586"/>
                  <a:pt x="1050526" y="988446"/>
                </a:cubicBezTo>
                <a:cubicBezTo>
                  <a:pt x="1010329" y="957305"/>
                  <a:pt x="972968" y="922424"/>
                  <a:pt x="938443" y="883803"/>
                </a:cubicBezTo>
                <a:cubicBezTo>
                  <a:pt x="903917" y="845183"/>
                  <a:pt x="873557" y="804221"/>
                  <a:pt x="847362" y="760917"/>
                </a:cubicBezTo>
                <a:cubicBezTo>
                  <a:pt x="821167" y="717614"/>
                  <a:pt x="807590" y="682269"/>
                  <a:pt x="806631" y="654884"/>
                </a:cubicBezTo>
                <a:cubicBezTo>
                  <a:pt x="797884" y="691851"/>
                  <a:pt x="780861" y="731221"/>
                  <a:pt x="755562" y="772995"/>
                </a:cubicBezTo>
                <a:cubicBezTo>
                  <a:pt x="736588" y="804325"/>
                  <a:pt x="709090" y="834738"/>
                  <a:pt x="673068" y="864234"/>
                </a:cubicBezTo>
                <a:lnTo>
                  <a:pt x="634527" y="893183"/>
                </a:lnTo>
                <a:lnTo>
                  <a:pt x="637980" y="921497"/>
                </a:lnTo>
                <a:cubicBezTo>
                  <a:pt x="638412" y="951679"/>
                  <a:pt x="628816" y="979567"/>
                  <a:pt x="609193" y="1005160"/>
                </a:cubicBezTo>
                <a:cubicBezTo>
                  <a:pt x="583028" y="1039283"/>
                  <a:pt x="549855" y="1056345"/>
                  <a:pt x="509674" y="1056345"/>
                </a:cubicBezTo>
                <a:cubicBezTo>
                  <a:pt x="472181" y="1056345"/>
                  <a:pt x="421142" y="1034345"/>
                  <a:pt x="356558" y="990347"/>
                </a:cubicBezTo>
                <a:cubicBezTo>
                  <a:pt x="291974" y="946348"/>
                  <a:pt x="227428" y="857554"/>
                  <a:pt x="162921" y="723965"/>
                </a:cubicBezTo>
                <a:lnTo>
                  <a:pt x="317126" y="658361"/>
                </a:lnTo>
                <a:cubicBezTo>
                  <a:pt x="338268" y="699439"/>
                  <a:pt x="358398" y="731530"/>
                  <a:pt x="377514" y="754635"/>
                </a:cubicBezTo>
                <a:cubicBezTo>
                  <a:pt x="396632" y="777739"/>
                  <a:pt x="408694" y="789292"/>
                  <a:pt x="413701" y="789292"/>
                </a:cubicBezTo>
                <a:cubicBezTo>
                  <a:pt x="430392" y="789292"/>
                  <a:pt x="446673" y="777755"/>
                  <a:pt x="462545" y="754681"/>
                </a:cubicBezTo>
                <a:cubicBezTo>
                  <a:pt x="478417" y="731608"/>
                  <a:pt x="496661" y="701232"/>
                  <a:pt x="517277" y="663554"/>
                </a:cubicBezTo>
                <a:cubicBezTo>
                  <a:pt x="537059" y="632398"/>
                  <a:pt x="558904" y="596149"/>
                  <a:pt x="582812" y="554808"/>
                </a:cubicBezTo>
                <a:cubicBezTo>
                  <a:pt x="606720" y="513468"/>
                  <a:pt x="634515" y="489753"/>
                  <a:pt x="666197" y="483664"/>
                </a:cubicBezTo>
                <a:lnTo>
                  <a:pt x="109696" y="483664"/>
                </a:lnTo>
                <a:lnTo>
                  <a:pt x="0" y="284857"/>
                </a:lnTo>
                <a:lnTo>
                  <a:pt x="1583720" y="284857"/>
                </a:lnTo>
                <a:lnTo>
                  <a:pt x="1697042" y="284857"/>
                </a:lnTo>
                <a:lnTo>
                  <a:pt x="1885870" y="284857"/>
                </a:lnTo>
                <a:cubicBezTo>
                  <a:pt x="1919066" y="309268"/>
                  <a:pt x="1945530" y="329327"/>
                  <a:pt x="1965260" y="345036"/>
                </a:cubicBezTo>
                <a:lnTo>
                  <a:pt x="1970623" y="349408"/>
                </a:lnTo>
                <a:close/>
              </a:path>
            </a:pathLst>
          </a:cu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" t="9532" r="1474" b="45348"/>
          <a:stretch>
            <a:fillRect/>
          </a:stretch>
        </p:blipFill>
        <p:spPr>
          <a:xfrm>
            <a:off x="2376632" y="2839752"/>
            <a:ext cx="7161264" cy="2002901"/>
          </a:xfrm>
          <a:custGeom>
            <a:avLst/>
            <a:gdLst/>
            <a:ahLst/>
            <a:cxnLst/>
            <a:rect l="l" t="t" r="r" b="b"/>
            <a:pathLst>
              <a:path w="7161264" h="2002901">
                <a:moveTo>
                  <a:pt x="1390162" y="1121625"/>
                </a:moveTo>
                <a:lnTo>
                  <a:pt x="1019857" y="1323816"/>
                </a:lnTo>
                <a:lnTo>
                  <a:pt x="1176981" y="1431415"/>
                </a:lnTo>
                <a:lnTo>
                  <a:pt x="1191680" y="1399759"/>
                </a:lnTo>
                <a:cubicBezTo>
                  <a:pt x="1201911" y="1399759"/>
                  <a:pt x="1215124" y="1421473"/>
                  <a:pt x="1231321" y="1464900"/>
                </a:cubicBezTo>
                <a:lnTo>
                  <a:pt x="1228400" y="1464900"/>
                </a:lnTo>
                <a:lnTo>
                  <a:pt x="1315007" y="1484882"/>
                </a:lnTo>
                <a:lnTo>
                  <a:pt x="1389281" y="1597592"/>
                </a:lnTo>
                <a:close/>
                <a:moveTo>
                  <a:pt x="6019492" y="483664"/>
                </a:moveTo>
                <a:lnTo>
                  <a:pt x="6025559" y="484273"/>
                </a:lnTo>
                <a:cubicBezTo>
                  <a:pt x="6065203" y="490051"/>
                  <a:pt x="6105781" y="504892"/>
                  <a:pt x="6147296" y="528798"/>
                </a:cubicBezTo>
                <a:cubicBezTo>
                  <a:pt x="6213719" y="567048"/>
                  <a:pt x="6271218" y="610468"/>
                  <a:pt x="6319791" y="659057"/>
                </a:cubicBezTo>
                <a:cubicBezTo>
                  <a:pt x="6368364" y="707645"/>
                  <a:pt x="6406552" y="762841"/>
                  <a:pt x="6434355" y="824644"/>
                </a:cubicBezTo>
                <a:cubicBezTo>
                  <a:pt x="6462158" y="886446"/>
                  <a:pt x="6476058" y="954994"/>
                  <a:pt x="6476058" y="1030289"/>
                </a:cubicBezTo>
                <a:cubicBezTo>
                  <a:pt x="6476058" y="1062063"/>
                  <a:pt x="6473092" y="1093992"/>
                  <a:pt x="6467157" y="1126076"/>
                </a:cubicBezTo>
                <a:cubicBezTo>
                  <a:pt x="6519238" y="1165268"/>
                  <a:pt x="6562689" y="1207382"/>
                  <a:pt x="6597508" y="1252416"/>
                </a:cubicBezTo>
                <a:cubicBezTo>
                  <a:pt x="6614918" y="1274933"/>
                  <a:pt x="6626854" y="1296496"/>
                  <a:pt x="6633318" y="1317105"/>
                </a:cubicBezTo>
                <a:lnTo>
                  <a:pt x="6636290" y="1328989"/>
                </a:lnTo>
                <a:lnTo>
                  <a:pt x="6636290" y="483664"/>
                </a:lnTo>
                <a:close/>
                <a:moveTo>
                  <a:pt x="949477" y="483664"/>
                </a:moveTo>
                <a:cubicBezTo>
                  <a:pt x="956586" y="483664"/>
                  <a:pt x="959932" y="484444"/>
                  <a:pt x="959515" y="486005"/>
                </a:cubicBezTo>
                <a:cubicBezTo>
                  <a:pt x="959098" y="487566"/>
                  <a:pt x="958889" y="492473"/>
                  <a:pt x="958889" y="500725"/>
                </a:cubicBezTo>
                <a:cubicBezTo>
                  <a:pt x="958889" y="529563"/>
                  <a:pt x="968541" y="560751"/>
                  <a:pt x="987843" y="594287"/>
                </a:cubicBezTo>
                <a:cubicBezTo>
                  <a:pt x="1007146" y="627823"/>
                  <a:pt x="1032754" y="660185"/>
                  <a:pt x="1064667" y="691372"/>
                </a:cubicBezTo>
                <a:cubicBezTo>
                  <a:pt x="1096581" y="722559"/>
                  <a:pt x="1129723" y="747665"/>
                  <a:pt x="1164094" y="766689"/>
                </a:cubicBezTo>
                <a:cubicBezTo>
                  <a:pt x="1198464" y="785714"/>
                  <a:pt x="1230486" y="795226"/>
                  <a:pt x="1260159" y="795226"/>
                </a:cubicBezTo>
                <a:cubicBezTo>
                  <a:pt x="1279106" y="795226"/>
                  <a:pt x="1298949" y="791888"/>
                  <a:pt x="1319689" y="785212"/>
                </a:cubicBezTo>
                <a:cubicBezTo>
                  <a:pt x="1340429" y="778535"/>
                  <a:pt x="1359454" y="768977"/>
                  <a:pt x="1376763" y="756536"/>
                </a:cubicBezTo>
                <a:cubicBezTo>
                  <a:pt x="1394072" y="744095"/>
                  <a:pt x="1408375" y="728942"/>
                  <a:pt x="1419672" y="711076"/>
                </a:cubicBezTo>
                <a:cubicBezTo>
                  <a:pt x="1430970" y="693211"/>
                  <a:pt x="1436619" y="672734"/>
                  <a:pt x="1436619" y="649645"/>
                </a:cubicBezTo>
                <a:lnTo>
                  <a:pt x="1436619" y="623403"/>
                </a:lnTo>
                <a:cubicBezTo>
                  <a:pt x="1436619" y="590485"/>
                  <a:pt x="1431325" y="565843"/>
                  <a:pt x="1420739" y="549477"/>
                </a:cubicBezTo>
                <a:cubicBezTo>
                  <a:pt x="1412799" y="537202"/>
                  <a:pt x="1400178" y="520533"/>
                  <a:pt x="1382876" y="499469"/>
                </a:cubicBezTo>
                <a:lnTo>
                  <a:pt x="1369642" y="483664"/>
                </a:lnTo>
                <a:close/>
                <a:moveTo>
                  <a:pt x="3437910" y="2967"/>
                </a:moveTo>
                <a:cubicBezTo>
                  <a:pt x="3521580" y="29982"/>
                  <a:pt x="3573615" y="70310"/>
                  <a:pt x="3594015" y="123953"/>
                </a:cubicBezTo>
                <a:cubicBezTo>
                  <a:pt x="3614415" y="177595"/>
                  <a:pt x="3629344" y="224183"/>
                  <a:pt x="3638802" y="263715"/>
                </a:cubicBezTo>
                <a:cubicBezTo>
                  <a:pt x="3641136" y="269495"/>
                  <a:pt x="3642886" y="274499"/>
                  <a:pt x="3644053" y="278726"/>
                </a:cubicBezTo>
                <a:lnTo>
                  <a:pt x="3645090" y="284857"/>
                </a:lnTo>
                <a:lnTo>
                  <a:pt x="3744160" y="284857"/>
                </a:lnTo>
                <a:lnTo>
                  <a:pt x="3772005" y="284857"/>
                </a:lnTo>
                <a:lnTo>
                  <a:pt x="5459355" y="284857"/>
                </a:lnTo>
                <a:lnTo>
                  <a:pt x="5478106" y="284857"/>
                </a:lnTo>
                <a:lnTo>
                  <a:pt x="7037520" y="284857"/>
                </a:lnTo>
                <a:lnTo>
                  <a:pt x="7161264" y="483664"/>
                </a:lnTo>
                <a:lnTo>
                  <a:pt x="6849934" y="483664"/>
                </a:lnTo>
                <a:lnTo>
                  <a:pt x="6849934" y="2002901"/>
                </a:lnTo>
                <a:lnTo>
                  <a:pt x="6697537" y="1886575"/>
                </a:lnTo>
                <a:cubicBezTo>
                  <a:pt x="6697537" y="1851215"/>
                  <a:pt x="6689045" y="1805671"/>
                  <a:pt x="6672060" y="1749942"/>
                </a:cubicBezTo>
                <a:cubicBezTo>
                  <a:pt x="6655076" y="1694213"/>
                  <a:pt x="6631670" y="1637418"/>
                  <a:pt x="6601843" y="1579556"/>
                </a:cubicBezTo>
                <a:cubicBezTo>
                  <a:pt x="6572016" y="1521695"/>
                  <a:pt x="6537019" y="1468995"/>
                  <a:pt x="6496852" y="1421457"/>
                </a:cubicBezTo>
                <a:cubicBezTo>
                  <a:pt x="6456686" y="1373919"/>
                  <a:pt x="6424766" y="1342778"/>
                  <a:pt x="6401090" y="1328035"/>
                </a:cubicBezTo>
                <a:cubicBezTo>
                  <a:pt x="6396514" y="1351093"/>
                  <a:pt x="6383070" y="1378053"/>
                  <a:pt x="6360753" y="1408916"/>
                </a:cubicBezTo>
                <a:cubicBezTo>
                  <a:pt x="6338437" y="1439778"/>
                  <a:pt x="6313570" y="1466291"/>
                  <a:pt x="6286154" y="1488452"/>
                </a:cubicBezTo>
                <a:cubicBezTo>
                  <a:pt x="6258738" y="1510614"/>
                  <a:pt x="6228764" y="1528209"/>
                  <a:pt x="6196232" y="1541237"/>
                </a:cubicBezTo>
                <a:cubicBezTo>
                  <a:pt x="6163701" y="1554265"/>
                  <a:pt x="6131517" y="1560779"/>
                  <a:pt x="6099681" y="1560779"/>
                </a:cubicBezTo>
                <a:cubicBezTo>
                  <a:pt x="6022037" y="1560779"/>
                  <a:pt x="5955073" y="1534715"/>
                  <a:pt x="5898788" y="1482587"/>
                </a:cubicBezTo>
                <a:cubicBezTo>
                  <a:pt x="5842503" y="1430459"/>
                  <a:pt x="5814360" y="1367907"/>
                  <a:pt x="5814360" y="1294931"/>
                </a:cubicBezTo>
                <a:cubicBezTo>
                  <a:pt x="5814360" y="1266186"/>
                  <a:pt x="5820302" y="1234496"/>
                  <a:pt x="5832187" y="1199863"/>
                </a:cubicBezTo>
                <a:cubicBezTo>
                  <a:pt x="5844071" y="1165229"/>
                  <a:pt x="5863351" y="1133471"/>
                  <a:pt x="5890025" y="1104586"/>
                </a:cubicBezTo>
                <a:cubicBezTo>
                  <a:pt x="5916699" y="1075702"/>
                  <a:pt x="5950421" y="1051044"/>
                  <a:pt x="5991190" y="1030613"/>
                </a:cubicBezTo>
                <a:cubicBezTo>
                  <a:pt x="6031959" y="1010182"/>
                  <a:pt x="6080826" y="999967"/>
                  <a:pt x="6137791" y="999967"/>
                </a:cubicBezTo>
                <a:cubicBezTo>
                  <a:pt x="6158099" y="999967"/>
                  <a:pt x="6179480" y="1001087"/>
                  <a:pt x="6201936" y="1003328"/>
                </a:cubicBezTo>
                <a:cubicBezTo>
                  <a:pt x="6213162" y="1004449"/>
                  <a:pt x="6223306" y="1005942"/>
                  <a:pt x="6232366" y="1007808"/>
                </a:cubicBezTo>
                <a:lnTo>
                  <a:pt x="6251112" y="1013070"/>
                </a:lnTo>
                <a:lnTo>
                  <a:pt x="6251046" y="1012995"/>
                </a:lnTo>
                <a:cubicBezTo>
                  <a:pt x="6250358" y="1010739"/>
                  <a:pt x="6250732" y="1006736"/>
                  <a:pt x="6252170" y="1000987"/>
                </a:cubicBezTo>
                <a:cubicBezTo>
                  <a:pt x="6255044" y="989489"/>
                  <a:pt x="6256482" y="975781"/>
                  <a:pt x="6256482" y="959863"/>
                </a:cubicBezTo>
                <a:cubicBezTo>
                  <a:pt x="6256482" y="907070"/>
                  <a:pt x="6242163" y="862901"/>
                  <a:pt x="6213526" y="827356"/>
                </a:cubicBezTo>
                <a:cubicBezTo>
                  <a:pt x="6184889" y="791811"/>
                  <a:pt x="6147744" y="762177"/>
                  <a:pt x="6102092" y="738454"/>
                </a:cubicBezTo>
                <a:cubicBezTo>
                  <a:pt x="6056439" y="714731"/>
                  <a:pt x="6006328" y="695815"/>
                  <a:pt x="5951758" y="681705"/>
                </a:cubicBezTo>
                <a:cubicBezTo>
                  <a:pt x="5897188" y="667595"/>
                  <a:pt x="5845671" y="655703"/>
                  <a:pt x="5797206" y="646028"/>
                </a:cubicBezTo>
                <a:cubicBezTo>
                  <a:pt x="5768089" y="640187"/>
                  <a:pt x="5740364" y="634739"/>
                  <a:pt x="5714029" y="629685"/>
                </a:cubicBezTo>
                <a:cubicBezTo>
                  <a:pt x="5687695" y="624632"/>
                  <a:pt x="5659181" y="616526"/>
                  <a:pt x="5628489" y="605368"/>
                </a:cubicBezTo>
                <a:lnTo>
                  <a:pt x="5584212" y="483664"/>
                </a:lnTo>
                <a:lnTo>
                  <a:pt x="5569051" y="483664"/>
                </a:lnTo>
                <a:lnTo>
                  <a:pt x="3913133" y="483664"/>
                </a:lnTo>
                <a:lnTo>
                  <a:pt x="4048443" y="536286"/>
                </a:lnTo>
                <a:cubicBezTo>
                  <a:pt x="4104635" y="726840"/>
                  <a:pt x="4165201" y="881817"/>
                  <a:pt x="4230141" y="1001219"/>
                </a:cubicBezTo>
                <a:cubicBezTo>
                  <a:pt x="4295081" y="1120620"/>
                  <a:pt x="4362007" y="1215233"/>
                  <a:pt x="4430918" y="1285056"/>
                </a:cubicBezTo>
                <a:cubicBezTo>
                  <a:pt x="4499830" y="1354879"/>
                  <a:pt x="4570279" y="1403453"/>
                  <a:pt x="4642266" y="1430776"/>
                </a:cubicBezTo>
                <a:cubicBezTo>
                  <a:pt x="4714253" y="1458100"/>
                  <a:pt x="4786348" y="1471761"/>
                  <a:pt x="4858551" y="1471761"/>
                </a:cubicBezTo>
                <a:cubicBezTo>
                  <a:pt x="4925408" y="1471761"/>
                  <a:pt x="4982002" y="1458849"/>
                  <a:pt x="5028334" y="1433025"/>
                </a:cubicBezTo>
                <a:cubicBezTo>
                  <a:pt x="5074667" y="1407200"/>
                  <a:pt x="5112661" y="1374978"/>
                  <a:pt x="5142319" y="1336357"/>
                </a:cubicBezTo>
                <a:cubicBezTo>
                  <a:pt x="5171976" y="1297736"/>
                  <a:pt x="5194068" y="1256195"/>
                  <a:pt x="5208596" y="1211732"/>
                </a:cubicBezTo>
                <a:cubicBezTo>
                  <a:pt x="5223123" y="1167269"/>
                  <a:pt x="5230386" y="1127157"/>
                  <a:pt x="5230386" y="1091396"/>
                </a:cubicBezTo>
                <a:cubicBezTo>
                  <a:pt x="5230386" y="1063021"/>
                  <a:pt x="5223988" y="1031456"/>
                  <a:pt x="5211192" y="996698"/>
                </a:cubicBezTo>
                <a:cubicBezTo>
                  <a:pt x="5198396" y="961941"/>
                  <a:pt x="5181465" y="930066"/>
                  <a:pt x="5160401" y="901074"/>
                </a:cubicBezTo>
                <a:cubicBezTo>
                  <a:pt x="5139336" y="872081"/>
                  <a:pt x="5114833" y="848675"/>
                  <a:pt x="5086891" y="830856"/>
                </a:cubicBezTo>
                <a:cubicBezTo>
                  <a:pt x="5065935" y="817492"/>
                  <a:pt x="5043622" y="809139"/>
                  <a:pt x="5019954" y="805798"/>
                </a:cubicBezTo>
                <a:lnTo>
                  <a:pt x="4996796" y="804194"/>
                </a:lnTo>
                <a:lnTo>
                  <a:pt x="5015422" y="851882"/>
                </a:lnTo>
                <a:cubicBezTo>
                  <a:pt x="5020259" y="870798"/>
                  <a:pt x="5022678" y="890055"/>
                  <a:pt x="5022678" y="909651"/>
                </a:cubicBezTo>
                <a:cubicBezTo>
                  <a:pt x="5022678" y="957251"/>
                  <a:pt x="5012856" y="998012"/>
                  <a:pt x="4993214" y="1031935"/>
                </a:cubicBezTo>
                <a:cubicBezTo>
                  <a:pt x="4973571" y="1065857"/>
                  <a:pt x="4949331" y="1093374"/>
                  <a:pt x="4920493" y="1114485"/>
                </a:cubicBezTo>
                <a:cubicBezTo>
                  <a:pt x="4891655" y="1135596"/>
                  <a:pt x="4860151" y="1150965"/>
                  <a:pt x="4825981" y="1160593"/>
                </a:cubicBezTo>
                <a:cubicBezTo>
                  <a:pt x="4791811" y="1170221"/>
                  <a:pt x="4760338" y="1175035"/>
                  <a:pt x="4731562" y="1175035"/>
                </a:cubicBezTo>
                <a:cubicBezTo>
                  <a:pt x="4633735" y="1175035"/>
                  <a:pt x="4556416" y="1144420"/>
                  <a:pt x="4499606" y="1083189"/>
                </a:cubicBezTo>
                <a:cubicBezTo>
                  <a:pt x="4442795" y="1021959"/>
                  <a:pt x="4414390" y="948596"/>
                  <a:pt x="4414390" y="863102"/>
                </a:cubicBezTo>
                <a:cubicBezTo>
                  <a:pt x="4414390" y="825640"/>
                  <a:pt x="4422758" y="786989"/>
                  <a:pt x="4439496" y="747147"/>
                </a:cubicBezTo>
                <a:cubicBezTo>
                  <a:pt x="4456233" y="707305"/>
                  <a:pt x="4481478" y="669944"/>
                  <a:pt x="4515230" y="635063"/>
                </a:cubicBezTo>
                <a:cubicBezTo>
                  <a:pt x="4548983" y="600183"/>
                  <a:pt x="4590532" y="571175"/>
                  <a:pt x="4639879" y="548039"/>
                </a:cubicBezTo>
                <a:cubicBezTo>
                  <a:pt x="4689224" y="524904"/>
                  <a:pt x="4745919" y="513336"/>
                  <a:pt x="4809962" y="513336"/>
                </a:cubicBezTo>
                <a:cubicBezTo>
                  <a:pt x="4848691" y="513336"/>
                  <a:pt x="4902975" y="522578"/>
                  <a:pt x="4972814" y="541062"/>
                </a:cubicBezTo>
                <a:cubicBezTo>
                  <a:pt x="5042653" y="559545"/>
                  <a:pt x="5111332" y="593321"/>
                  <a:pt x="5178853" y="642389"/>
                </a:cubicBezTo>
                <a:cubicBezTo>
                  <a:pt x="5246373" y="691457"/>
                  <a:pt x="5304977" y="758545"/>
                  <a:pt x="5354663" y="843653"/>
                </a:cubicBezTo>
                <a:cubicBezTo>
                  <a:pt x="5404349" y="928760"/>
                  <a:pt x="5429193" y="1038449"/>
                  <a:pt x="5429193" y="1172717"/>
                </a:cubicBezTo>
                <a:cubicBezTo>
                  <a:pt x="5429193" y="1243004"/>
                  <a:pt x="5418560" y="1312557"/>
                  <a:pt x="5397295" y="1381376"/>
                </a:cubicBezTo>
                <a:cubicBezTo>
                  <a:pt x="5376029" y="1450195"/>
                  <a:pt x="5342794" y="1512808"/>
                  <a:pt x="5297590" y="1569217"/>
                </a:cubicBezTo>
                <a:cubicBezTo>
                  <a:pt x="5252386" y="1625626"/>
                  <a:pt x="5196008" y="1671457"/>
                  <a:pt x="5128456" y="1706708"/>
                </a:cubicBezTo>
                <a:cubicBezTo>
                  <a:pt x="5060905" y="1741960"/>
                  <a:pt x="4980641" y="1759586"/>
                  <a:pt x="4887667" y="1759586"/>
                </a:cubicBezTo>
                <a:cubicBezTo>
                  <a:pt x="4855182" y="1759586"/>
                  <a:pt x="4814660" y="1755645"/>
                  <a:pt x="4766103" y="1747763"/>
                </a:cubicBezTo>
                <a:cubicBezTo>
                  <a:pt x="4717545" y="1739881"/>
                  <a:pt x="4663269" y="1721784"/>
                  <a:pt x="4603274" y="1693471"/>
                </a:cubicBezTo>
                <a:cubicBezTo>
                  <a:pt x="4543280" y="1665159"/>
                  <a:pt x="4480318" y="1623656"/>
                  <a:pt x="4414390" y="1568962"/>
                </a:cubicBezTo>
                <a:cubicBezTo>
                  <a:pt x="4348461" y="1514269"/>
                  <a:pt x="4283328" y="1440420"/>
                  <a:pt x="4218991" y="1347415"/>
                </a:cubicBezTo>
                <a:cubicBezTo>
                  <a:pt x="4154654" y="1254410"/>
                  <a:pt x="4093439" y="1139475"/>
                  <a:pt x="4035345" y="1002610"/>
                </a:cubicBezTo>
                <a:cubicBezTo>
                  <a:pt x="3984514" y="882853"/>
                  <a:pt x="3938634" y="732202"/>
                  <a:pt x="3897705" y="550657"/>
                </a:cubicBezTo>
                <a:lnTo>
                  <a:pt x="3883216" y="483664"/>
                </a:lnTo>
                <a:lnTo>
                  <a:pt x="3853855" y="483664"/>
                </a:lnTo>
                <a:lnTo>
                  <a:pt x="3654520" y="483664"/>
                </a:lnTo>
                <a:lnTo>
                  <a:pt x="3654520" y="1996966"/>
                </a:lnTo>
                <a:lnTo>
                  <a:pt x="3437910" y="1841093"/>
                </a:lnTo>
                <a:lnTo>
                  <a:pt x="3437910" y="995609"/>
                </a:lnTo>
                <a:cubicBezTo>
                  <a:pt x="3437910" y="978485"/>
                  <a:pt x="3430144" y="948527"/>
                  <a:pt x="3414612" y="905733"/>
                </a:cubicBezTo>
                <a:cubicBezTo>
                  <a:pt x="3399080" y="862940"/>
                  <a:pt x="3371965" y="817388"/>
                  <a:pt x="3333267" y="769077"/>
                </a:cubicBezTo>
                <a:cubicBezTo>
                  <a:pt x="3324087" y="747132"/>
                  <a:pt x="3307698" y="723942"/>
                  <a:pt x="3284099" y="699509"/>
                </a:cubicBezTo>
                <a:cubicBezTo>
                  <a:pt x="3260500" y="675075"/>
                  <a:pt x="3233184" y="651940"/>
                  <a:pt x="3202151" y="630103"/>
                </a:cubicBezTo>
                <a:cubicBezTo>
                  <a:pt x="3171119" y="608265"/>
                  <a:pt x="3138471" y="590601"/>
                  <a:pt x="3104208" y="577109"/>
                </a:cubicBezTo>
                <a:cubicBezTo>
                  <a:pt x="3069946" y="563618"/>
                  <a:pt x="3038396" y="556872"/>
                  <a:pt x="3009558" y="556872"/>
                </a:cubicBezTo>
                <a:cubicBezTo>
                  <a:pt x="2961309" y="556872"/>
                  <a:pt x="2916143" y="568864"/>
                  <a:pt x="2874061" y="592850"/>
                </a:cubicBezTo>
                <a:cubicBezTo>
                  <a:pt x="2831978" y="616835"/>
                  <a:pt x="2799531" y="643247"/>
                  <a:pt x="2776721" y="672085"/>
                </a:cubicBezTo>
                <a:cubicBezTo>
                  <a:pt x="2787570" y="662379"/>
                  <a:pt x="2813471" y="657527"/>
                  <a:pt x="2854426" y="657527"/>
                </a:cubicBezTo>
                <a:cubicBezTo>
                  <a:pt x="2978989" y="657527"/>
                  <a:pt x="3068308" y="681860"/>
                  <a:pt x="3122383" y="730526"/>
                </a:cubicBezTo>
                <a:cubicBezTo>
                  <a:pt x="3176458" y="779192"/>
                  <a:pt x="3203496" y="845252"/>
                  <a:pt x="3203496" y="928706"/>
                </a:cubicBezTo>
                <a:cubicBezTo>
                  <a:pt x="3203496" y="975564"/>
                  <a:pt x="3180476" y="1045117"/>
                  <a:pt x="3134437" y="1137365"/>
                </a:cubicBezTo>
                <a:cubicBezTo>
                  <a:pt x="3088399" y="1229613"/>
                  <a:pt x="3008661" y="1332872"/>
                  <a:pt x="2895226" y="1447142"/>
                </a:cubicBezTo>
                <a:lnTo>
                  <a:pt x="2682464" y="1200674"/>
                </a:lnTo>
                <a:lnTo>
                  <a:pt x="2714362" y="1172717"/>
                </a:lnTo>
                <a:cubicBezTo>
                  <a:pt x="2731423" y="1159859"/>
                  <a:pt x="2752851" y="1142821"/>
                  <a:pt x="2778645" y="1121601"/>
                </a:cubicBezTo>
                <a:cubicBezTo>
                  <a:pt x="2804438" y="1100383"/>
                  <a:pt x="2842170" y="1069821"/>
                  <a:pt x="2891841" y="1029918"/>
                </a:cubicBezTo>
                <a:cubicBezTo>
                  <a:pt x="2916908" y="990849"/>
                  <a:pt x="2938119" y="956107"/>
                  <a:pt x="2955475" y="925693"/>
                </a:cubicBezTo>
                <a:cubicBezTo>
                  <a:pt x="2972830" y="895278"/>
                  <a:pt x="2981508" y="874940"/>
                  <a:pt x="2981508" y="864678"/>
                </a:cubicBezTo>
                <a:cubicBezTo>
                  <a:pt x="2981508" y="853428"/>
                  <a:pt x="2971076" y="847802"/>
                  <a:pt x="2950213" y="847802"/>
                </a:cubicBezTo>
                <a:cubicBezTo>
                  <a:pt x="2949842" y="847802"/>
                  <a:pt x="2941241" y="851635"/>
                  <a:pt x="2924411" y="859300"/>
                </a:cubicBezTo>
                <a:cubicBezTo>
                  <a:pt x="2907581" y="866966"/>
                  <a:pt x="2882661" y="877892"/>
                  <a:pt x="2849650" y="892079"/>
                </a:cubicBezTo>
                <a:cubicBezTo>
                  <a:pt x="2818154" y="906947"/>
                  <a:pt x="2788304" y="921713"/>
                  <a:pt x="2760099" y="936379"/>
                </a:cubicBezTo>
                <a:cubicBezTo>
                  <a:pt x="2731895" y="951046"/>
                  <a:pt x="2705259" y="958379"/>
                  <a:pt x="2680192" y="958379"/>
                </a:cubicBezTo>
                <a:cubicBezTo>
                  <a:pt x="2635528" y="958379"/>
                  <a:pt x="2599550" y="950397"/>
                  <a:pt x="2572258" y="934432"/>
                </a:cubicBezTo>
                <a:cubicBezTo>
                  <a:pt x="2544965" y="918468"/>
                  <a:pt x="2523406" y="898593"/>
                  <a:pt x="2507581" y="874809"/>
                </a:cubicBezTo>
                <a:cubicBezTo>
                  <a:pt x="2491755" y="851025"/>
                  <a:pt x="2481138" y="825586"/>
                  <a:pt x="2475729" y="798495"/>
                </a:cubicBezTo>
                <a:cubicBezTo>
                  <a:pt x="2470320" y="771403"/>
                  <a:pt x="2467615" y="746915"/>
                  <a:pt x="2467615" y="725032"/>
                </a:cubicBezTo>
                <a:cubicBezTo>
                  <a:pt x="2467615" y="692948"/>
                  <a:pt x="2473449" y="658902"/>
                  <a:pt x="2485117" y="622893"/>
                </a:cubicBezTo>
                <a:cubicBezTo>
                  <a:pt x="2496786" y="586884"/>
                  <a:pt x="2514257" y="561663"/>
                  <a:pt x="2537531" y="547228"/>
                </a:cubicBezTo>
                <a:cubicBezTo>
                  <a:pt x="2578084" y="477065"/>
                  <a:pt x="2620182" y="427973"/>
                  <a:pt x="2663825" y="399955"/>
                </a:cubicBezTo>
                <a:cubicBezTo>
                  <a:pt x="2707469" y="371936"/>
                  <a:pt x="2749281" y="351273"/>
                  <a:pt x="2789262" y="337966"/>
                </a:cubicBezTo>
                <a:cubicBezTo>
                  <a:pt x="2829242" y="324660"/>
                  <a:pt x="2865244" y="315944"/>
                  <a:pt x="2897266" y="311817"/>
                </a:cubicBezTo>
                <a:cubicBezTo>
                  <a:pt x="2929287" y="307691"/>
                  <a:pt x="2953303" y="305628"/>
                  <a:pt x="2969314" y="305628"/>
                </a:cubicBezTo>
                <a:lnTo>
                  <a:pt x="3019433" y="305628"/>
                </a:lnTo>
                <a:lnTo>
                  <a:pt x="3019433" y="335301"/>
                </a:lnTo>
                <a:cubicBezTo>
                  <a:pt x="3062180" y="317961"/>
                  <a:pt x="3108636" y="321809"/>
                  <a:pt x="3158802" y="346845"/>
                </a:cubicBezTo>
                <a:cubicBezTo>
                  <a:pt x="3208967" y="371881"/>
                  <a:pt x="3254287" y="403092"/>
                  <a:pt x="3294762" y="440476"/>
                </a:cubicBezTo>
                <a:cubicBezTo>
                  <a:pt x="3335238" y="477860"/>
                  <a:pt x="3372205" y="520839"/>
                  <a:pt x="3405664" y="569413"/>
                </a:cubicBezTo>
                <a:cubicBezTo>
                  <a:pt x="3414029" y="581556"/>
                  <a:pt x="3420974" y="593409"/>
                  <a:pt x="3426500" y="604972"/>
                </a:cubicBezTo>
                <a:lnTo>
                  <a:pt x="3437910" y="636292"/>
                </a:lnTo>
                <a:close/>
                <a:moveTo>
                  <a:pt x="1970623" y="0"/>
                </a:moveTo>
                <a:cubicBezTo>
                  <a:pt x="2046659" y="30291"/>
                  <a:pt x="2095842" y="71956"/>
                  <a:pt x="2118174" y="124996"/>
                </a:cubicBezTo>
                <a:cubicBezTo>
                  <a:pt x="2140506" y="178036"/>
                  <a:pt x="2156277" y="223024"/>
                  <a:pt x="2165488" y="259960"/>
                </a:cubicBezTo>
                <a:lnTo>
                  <a:pt x="2173277" y="284857"/>
                </a:lnTo>
                <a:lnTo>
                  <a:pt x="2383257" y="284857"/>
                </a:lnTo>
                <a:lnTo>
                  <a:pt x="2510108" y="483664"/>
                </a:lnTo>
                <a:lnTo>
                  <a:pt x="2184265" y="483664"/>
                </a:lnTo>
                <a:lnTo>
                  <a:pt x="2184265" y="1996966"/>
                </a:lnTo>
                <a:lnTo>
                  <a:pt x="1970623" y="1841278"/>
                </a:lnTo>
                <a:lnTo>
                  <a:pt x="1970623" y="680987"/>
                </a:lnTo>
                <a:cubicBezTo>
                  <a:pt x="1970623" y="672394"/>
                  <a:pt x="1965839" y="657658"/>
                  <a:pt x="1956273" y="636779"/>
                </a:cubicBezTo>
                <a:cubicBezTo>
                  <a:pt x="1946707" y="615900"/>
                  <a:pt x="1934421" y="594194"/>
                  <a:pt x="1919414" y="571661"/>
                </a:cubicBezTo>
                <a:cubicBezTo>
                  <a:pt x="1904408" y="549129"/>
                  <a:pt x="1889749" y="529448"/>
                  <a:pt x="1875439" y="512618"/>
                </a:cubicBezTo>
                <a:cubicBezTo>
                  <a:pt x="1861128" y="495788"/>
                  <a:pt x="1851098" y="486136"/>
                  <a:pt x="1845349" y="483664"/>
                </a:cubicBezTo>
                <a:lnTo>
                  <a:pt x="1833582" y="483664"/>
                </a:lnTo>
                <a:lnTo>
                  <a:pt x="1709087" y="483664"/>
                </a:lnTo>
                <a:lnTo>
                  <a:pt x="1583405" y="483664"/>
                </a:lnTo>
                <a:cubicBezTo>
                  <a:pt x="1602785" y="489073"/>
                  <a:pt x="1619761" y="514148"/>
                  <a:pt x="1634336" y="558888"/>
                </a:cubicBezTo>
                <a:cubicBezTo>
                  <a:pt x="1648909" y="603629"/>
                  <a:pt x="1656195" y="646260"/>
                  <a:pt x="1656195" y="686782"/>
                </a:cubicBezTo>
                <a:cubicBezTo>
                  <a:pt x="1656195" y="702422"/>
                  <a:pt x="1655067" y="719082"/>
                  <a:pt x="1652811" y="736762"/>
                </a:cubicBezTo>
                <a:cubicBezTo>
                  <a:pt x="1650555" y="754442"/>
                  <a:pt x="1647726" y="758923"/>
                  <a:pt x="1644326" y="750207"/>
                </a:cubicBezTo>
                <a:cubicBezTo>
                  <a:pt x="1644326" y="750207"/>
                  <a:pt x="1634698" y="759202"/>
                  <a:pt x="1615442" y="777191"/>
                </a:cubicBezTo>
                <a:cubicBezTo>
                  <a:pt x="1632720" y="788441"/>
                  <a:pt x="1641359" y="792985"/>
                  <a:pt x="1641359" y="790822"/>
                </a:cubicBezTo>
                <a:lnTo>
                  <a:pt x="1616184" y="858744"/>
                </a:lnTo>
                <a:cubicBezTo>
                  <a:pt x="1613402" y="869748"/>
                  <a:pt x="1610914" y="876316"/>
                  <a:pt x="1608719" y="878448"/>
                </a:cubicBezTo>
                <a:cubicBezTo>
                  <a:pt x="1608719" y="892636"/>
                  <a:pt x="1607730" y="899729"/>
                  <a:pt x="1605752" y="899729"/>
                </a:cubicBezTo>
                <a:lnTo>
                  <a:pt x="1605752" y="876362"/>
                </a:lnTo>
                <a:lnTo>
                  <a:pt x="1602646" y="1982130"/>
                </a:lnTo>
                <a:lnTo>
                  <a:pt x="1472735" y="1925428"/>
                </a:lnTo>
                <a:lnTo>
                  <a:pt x="1457806" y="1884072"/>
                </a:lnTo>
                <a:cubicBezTo>
                  <a:pt x="1457404" y="1882711"/>
                  <a:pt x="1457018" y="1881846"/>
                  <a:pt x="1456647" y="1881475"/>
                </a:cubicBezTo>
                <a:cubicBezTo>
                  <a:pt x="1456276" y="1881104"/>
                  <a:pt x="1454746" y="1879574"/>
                  <a:pt x="1452057" y="1876885"/>
                </a:cubicBezTo>
                <a:lnTo>
                  <a:pt x="1462623" y="1824690"/>
                </a:lnTo>
                <a:lnTo>
                  <a:pt x="1296972" y="1706407"/>
                </a:lnTo>
                <a:cubicBezTo>
                  <a:pt x="1292675" y="1706407"/>
                  <a:pt x="1285350" y="1701230"/>
                  <a:pt x="1274995" y="1690875"/>
                </a:cubicBezTo>
                <a:lnTo>
                  <a:pt x="1266557" y="1676827"/>
                </a:lnTo>
                <a:lnTo>
                  <a:pt x="1221074" y="1639829"/>
                </a:lnTo>
                <a:cubicBezTo>
                  <a:pt x="1219251" y="1637974"/>
                  <a:pt x="1213517" y="1634420"/>
                  <a:pt x="1203873" y="1629165"/>
                </a:cubicBezTo>
                <a:cubicBezTo>
                  <a:pt x="1194230" y="1623911"/>
                  <a:pt x="1174943" y="1611655"/>
                  <a:pt x="1146012" y="1592399"/>
                </a:cubicBezTo>
                <a:cubicBezTo>
                  <a:pt x="1121068" y="1581736"/>
                  <a:pt x="1100352" y="1572749"/>
                  <a:pt x="1083862" y="1565439"/>
                </a:cubicBezTo>
                <a:cubicBezTo>
                  <a:pt x="1067372" y="1558129"/>
                  <a:pt x="1051824" y="1551877"/>
                  <a:pt x="1037220" y="1546685"/>
                </a:cubicBezTo>
                <a:cubicBezTo>
                  <a:pt x="1022616" y="1541492"/>
                  <a:pt x="1011311" y="1537798"/>
                  <a:pt x="1003305" y="1535604"/>
                </a:cubicBezTo>
                <a:cubicBezTo>
                  <a:pt x="995300" y="1533409"/>
                  <a:pt x="983214" y="1531168"/>
                  <a:pt x="967049" y="1528881"/>
                </a:cubicBezTo>
                <a:cubicBezTo>
                  <a:pt x="951656" y="1527274"/>
                  <a:pt x="939949" y="1526957"/>
                  <a:pt x="931929" y="1527931"/>
                </a:cubicBezTo>
                <a:cubicBezTo>
                  <a:pt x="927918" y="1528418"/>
                  <a:pt x="922817" y="1528539"/>
                  <a:pt x="916623" y="1528296"/>
                </a:cubicBezTo>
                <a:lnTo>
                  <a:pt x="895165" y="1526503"/>
                </a:lnTo>
                <a:lnTo>
                  <a:pt x="892294" y="1528649"/>
                </a:lnTo>
                <a:cubicBezTo>
                  <a:pt x="888890" y="1530102"/>
                  <a:pt x="883054" y="1532281"/>
                  <a:pt x="874786" y="1535187"/>
                </a:cubicBezTo>
                <a:lnTo>
                  <a:pt x="686597" y="1300124"/>
                </a:lnTo>
                <a:lnTo>
                  <a:pt x="1157881" y="1038217"/>
                </a:lnTo>
                <a:cubicBezTo>
                  <a:pt x="1126508" y="1036177"/>
                  <a:pt x="1090723" y="1019586"/>
                  <a:pt x="1050526" y="988446"/>
                </a:cubicBezTo>
                <a:cubicBezTo>
                  <a:pt x="1010329" y="957305"/>
                  <a:pt x="972968" y="922424"/>
                  <a:pt x="938443" y="883803"/>
                </a:cubicBezTo>
                <a:cubicBezTo>
                  <a:pt x="903917" y="845183"/>
                  <a:pt x="873557" y="804221"/>
                  <a:pt x="847362" y="760917"/>
                </a:cubicBezTo>
                <a:cubicBezTo>
                  <a:pt x="821167" y="717614"/>
                  <a:pt x="807590" y="682269"/>
                  <a:pt x="806631" y="654884"/>
                </a:cubicBezTo>
                <a:cubicBezTo>
                  <a:pt x="797884" y="691851"/>
                  <a:pt x="780861" y="731221"/>
                  <a:pt x="755562" y="772995"/>
                </a:cubicBezTo>
                <a:cubicBezTo>
                  <a:pt x="736588" y="804325"/>
                  <a:pt x="709090" y="834738"/>
                  <a:pt x="673069" y="864234"/>
                </a:cubicBezTo>
                <a:lnTo>
                  <a:pt x="634527" y="893183"/>
                </a:lnTo>
                <a:lnTo>
                  <a:pt x="637980" y="921497"/>
                </a:lnTo>
                <a:cubicBezTo>
                  <a:pt x="638412" y="951679"/>
                  <a:pt x="628816" y="979567"/>
                  <a:pt x="609193" y="1005160"/>
                </a:cubicBezTo>
                <a:cubicBezTo>
                  <a:pt x="583028" y="1039283"/>
                  <a:pt x="549855" y="1056345"/>
                  <a:pt x="509673" y="1056345"/>
                </a:cubicBezTo>
                <a:cubicBezTo>
                  <a:pt x="472181" y="1056345"/>
                  <a:pt x="421143" y="1034345"/>
                  <a:pt x="356558" y="990347"/>
                </a:cubicBezTo>
                <a:cubicBezTo>
                  <a:pt x="291974" y="946348"/>
                  <a:pt x="227428" y="857554"/>
                  <a:pt x="162921" y="723965"/>
                </a:cubicBezTo>
                <a:lnTo>
                  <a:pt x="317126" y="658361"/>
                </a:lnTo>
                <a:cubicBezTo>
                  <a:pt x="338268" y="699439"/>
                  <a:pt x="358397" y="731530"/>
                  <a:pt x="377514" y="754635"/>
                </a:cubicBezTo>
                <a:cubicBezTo>
                  <a:pt x="396632" y="777739"/>
                  <a:pt x="408694" y="789292"/>
                  <a:pt x="413701" y="789292"/>
                </a:cubicBezTo>
                <a:cubicBezTo>
                  <a:pt x="430392" y="789292"/>
                  <a:pt x="446673" y="777755"/>
                  <a:pt x="462545" y="754681"/>
                </a:cubicBezTo>
                <a:cubicBezTo>
                  <a:pt x="478417" y="731608"/>
                  <a:pt x="496661" y="701232"/>
                  <a:pt x="517277" y="663554"/>
                </a:cubicBezTo>
                <a:cubicBezTo>
                  <a:pt x="537059" y="632398"/>
                  <a:pt x="558904" y="596149"/>
                  <a:pt x="582812" y="554808"/>
                </a:cubicBezTo>
                <a:cubicBezTo>
                  <a:pt x="606720" y="513468"/>
                  <a:pt x="634515" y="489753"/>
                  <a:pt x="666196" y="483664"/>
                </a:cubicBezTo>
                <a:lnTo>
                  <a:pt x="109696" y="483664"/>
                </a:lnTo>
                <a:lnTo>
                  <a:pt x="0" y="284857"/>
                </a:lnTo>
                <a:lnTo>
                  <a:pt x="1583720" y="284857"/>
                </a:lnTo>
                <a:lnTo>
                  <a:pt x="1697042" y="284857"/>
                </a:lnTo>
                <a:lnTo>
                  <a:pt x="1885870" y="284857"/>
                </a:lnTo>
                <a:cubicBezTo>
                  <a:pt x="1919067" y="309268"/>
                  <a:pt x="1945530" y="329327"/>
                  <a:pt x="1965260" y="345036"/>
                </a:cubicBezTo>
                <a:lnTo>
                  <a:pt x="1970623" y="34940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779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6067" y="196948"/>
            <a:ext cx="5073188" cy="844808"/>
          </a:xfrm>
          <a:prstGeom prst="ribbon2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কবি পরিচিতি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12217450" y="1961691"/>
            <a:ext cx="9647877" cy="2862322"/>
          </a:xfrm>
          <a:prstGeom prst="flowChartOnlineStorage">
            <a:avLst/>
          </a:prstGeom>
          <a:solidFill>
            <a:schemeClr val="accent1">
              <a:lumMod val="60000"/>
              <a:lumOff val="40000"/>
              <a:alpha val="79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bn-BD" sz="3200" b="1" dirty="0" smtClean="0">
              <a:latin typeface="+mj-lt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endParaRPr lang="bn-BD" sz="3200" b="1" dirty="0">
              <a:latin typeface="+mj-lt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endParaRPr lang="bn-BD" sz="3200" b="1" dirty="0" smtClean="0">
              <a:latin typeface="+mj-lt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endParaRPr lang="bn-BD" sz="3200" b="1" dirty="0">
              <a:latin typeface="+mj-lt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endParaRPr lang="bn-IN" sz="3200" b="1" dirty="0"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1046" y="2188699"/>
            <a:ext cx="81536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600" b="1" dirty="0"/>
          </a:p>
          <a:p>
            <a:pPr lvl="0"/>
            <a:r>
              <a:rPr lang="bn-IN" sz="3600" b="1" dirty="0">
                <a:latin typeface="NikoshBAN" pitchFamily="2" charset="0"/>
                <a:cs typeface="NikoshBAN" pitchFamily="2" charset="0"/>
              </a:rPr>
              <a:t>১৯৭৬ সালের ২৯শে আগষ্ট তিনি ঢাকায় মৃত্যুবরণ করেন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ঢাকা বিশ্ববিদ্যালয়ের কেন্দ্রিয় মসজিদের পাশে সমাহিত করা হয়।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5" y="1993942"/>
            <a:ext cx="2900855" cy="28933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1286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4.07407E-6 L -0.84388 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9095" y="707078"/>
            <a:ext cx="4928302" cy="1419365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  <a:scene3d>
              <a:camera prst="orthographicFront">
                <a:rot lat="1800000" lon="0" rev="0"/>
              </a:camera>
              <a:lightRig rig="threePt" dir="t"/>
            </a:scene3d>
          </a:bodyPr>
          <a:lstStyle/>
          <a:p>
            <a:pPr algn="ctr"/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1"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bn-BD" sz="7200" b="1" dirty="0">
              <a:ln w="9525">
                <a:solidFill>
                  <a:schemeClr val="bg1"/>
                </a:solidFill>
                <a:prstDash val="solid"/>
              </a:ln>
              <a:effectLst>
                <a:glow rad="101600">
                  <a:schemeClr val="accent1">
                    <a:alpha val="6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1485" y="2632526"/>
            <a:ext cx="944425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SzPct val="111000"/>
              <a:buFont typeface="NikoshBAN" panose="02000000000000000000" pitchFamily="2" charset="0"/>
              <a:buChar char="◦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কাজী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নজরুল ইসলামের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উপাধি কী?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1485" y="3494609"/>
            <a:ext cx="944425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SzPct val="111000"/>
              <a:buFont typeface="NikoshBAN" panose="02000000000000000000" pitchFamily="2" charset="0"/>
              <a:buChar char="◦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ইসলামের জন্ম কোন জেলায়?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1485" y="4327123"/>
            <a:ext cx="944425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SzPct val="111000"/>
              <a:buFont typeface="NikoshBAN" panose="02000000000000000000" pitchFamily="2" charset="0"/>
              <a:buChar char="◦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কবি কাজী নজরুল কত সালে এবং কোথায় মারা যান?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1485" y="5175559"/>
            <a:ext cx="944425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SzPct val="111000"/>
              <a:buFont typeface="NikoshBAN" panose="02000000000000000000" pitchFamily="2" charset="0"/>
              <a:buChar char="◦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কবি কাজী নজরুল ইসলামের- এর তিনটি কাব্য গ্রন্থের নাম বল।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0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594" y="1910686"/>
            <a:ext cx="6214277" cy="4033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0128" y="1897040"/>
            <a:ext cx="5527343" cy="40318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verdana" panose="020B0604030504040204" pitchFamily="34" charset="0"/>
              </a:rPr>
              <a:t>ঝিঙে ফুল !  ঝিঙে ফুল !</a:t>
            </a:r>
          </a:p>
          <a:p>
            <a:pPr algn="ctr"/>
            <a:r>
              <a:rPr lang="bn-BD" sz="3200" dirty="0" smtClean="0">
                <a:latin typeface="verdana" panose="020B0604030504040204" pitchFamily="34" charset="0"/>
              </a:rPr>
              <a:t>সবুজ পাতার দেশে ফিরোজিয়া ফিঙে-কুল</a:t>
            </a:r>
            <a:r>
              <a:rPr lang="bn-BD" sz="3200" b="1" dirty="0" smtClean="0">
                <a:latin typeface="verdana" panose="020B0604030504040204" pitchFamily="34" charset="0"/>
                <a:sym typeface="Symbol" panose="05050102010706020507" pitchFamily="18" charset="2"/>
              </a:rPr>
              <a:t></a:t>
            </a:r>
            <a:endParaRPr lang="bn-BD" sz="3200" b="1" dirty="0" smtClean="0">
              <a:latin typeface="verdana" panose="020B0604030504040204" pitchFamily="34" charset="0"/>
            </a:endParaRPr>
          </a:p>
          <a:p>
            <a:pPr algn="r"/>
            <a:r>
              <a:rPr lang="bn-BD" sz="3200" dirty="0" smtClean="0">
                <a:latin typeface="verdana" panose="020B0604030504040204" pitchFamily="34" charset="0"/>
              </a:rPr>
              <a:t>ঝিঙে ফুল।</a:t>
            </a:r>
          </a:p>
          <a:p>
            <a:pPr algn="ctr"/>
            <a:r>
              <a:rPr lang="bn-BD" sz="3200" dirty="0" smtClean="0">
                <a:latin typeface="verdana" panose="020B0604030504040204" pitchFamily="34" charset="0"/>
              </a:rPr>
              <a:t>গুল্মে পর্ণে</a:t>
            </a:r>
          </a:p>
          <a:p>
            <a:pPr algn="ctr"/>
            <a:r>
              <a:rPr lang="bn-BD" sz="3200" dirty="0" smtClean="0">
                <a:latin typeface="verdana" panose="020B0604030504040204" pitchFamily="34" charset="0"/>
              </a:rPr>
              <a:t>     লতিকার কর্ণে</a:t>
            </a:r>
          </a:p>
          <a:p>
            <a:pPr algn="ctr"/>
            <a:r>
              <a:rPr lang="bn-BD" sz="3200" dirty="0" smtClean="0">
                <a:latin typeface="verdana" panose="020B0604030504040204" pitchFamily="34" charset="0"/>
              </a:rPr>
              <a:t>  ঢলঢল স্বর্ণে</a:t>
            </a:r>
          </a:p>
          <a:p>
            <a:pPr algn="ctr"/>
            <a:r>
              <a:rPr lang="bn-BD" sz="3200" dirty="0" smtClean="0">
                <a:latin typeface="verdana" panose="020B0604030504040204" pitchFamily="34" charset="0"/>
              </a:rPr>
              <a:t>ঝলমল দোলে দুল</a:t>
            </a:r>
            <a:r>
              <a:rPr lang="bn-BD" sz="3200" b="1" dirty="0">
                <a:latin typeface="verdana" panose="020B0604030504040204" pitchFamily="34" charset="0"/>
                <a:sym typeface="Symbol" panose="05050102010706020507" pitchFamily="18" charset="2"/>
              </a:rPr>
              <a:t></a:t>
            </a:r>
            <a:endParaRPr lang="bn-BD" sz="3200" b="1" dirty="0">
              <a:latin typeface="verdana" panose="020B0604030504040204" pitchFamily="34" charset="0"/>
            </a:endParaRPr>
          </a:p>
          <a:p>
            <a:pPr algn="r"/>
            <a:r>
              <a:rPr lang="bn-BD" sz="3200" dirty="0" smtClean="0">
                <a:latin typeface="verdana" panose="020B0604030504040204" pitchFamily="34" charset="0"/>
              </a:rPr>
              <a:t>ঝিঙে ফুল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ৼ</a:t>
            </a:r>
            <a:endParaRPr lang="bn-BD" sz="3200" dirty="0">
              <a:latin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3375" y="253180"/>
            <a:ext cx="2324675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6000" b="1" dirty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61" y="1815790"/>
            <a:ext cx="6359856" cy="4271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194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4" y="110359"/>
            <a:ext cx="11855670" cy="665304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498271" y="583324"/>
            <a:ext cx="4928302" cy="1419365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  <a:scene3d>
              <a:camera prst="orthographicFront">
                <a:rot lat="1800000" lon="0" rev="0"/>
              </a:camera>
              <a:lightRig rig="threePt" dir="t"/>
            </a:scene3d>
          </a:bodyPr>
          <a:lstStyle/>
          <a:p>
            <a:pPr algn="ctr"/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1"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bn-BD" sz="7200" b="1" dirty="0">
              <a:ln w="9525">
                <a:solidFill>
                  <a:schemeClr val="bg1"/>
                </a:solidFill>
                <a:prstDash val="solid"/>
              </a:ln>
              <a:effectLst>
                <a:glow rad="101600">
                  <a:schemeClr val="accent1">
                    <a:alpha val="6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662" y="4854524"/>
            <a:ext cx="1162789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SzPct val="111000"/>
              <a:buFont typeface="NikoshBAN" panose="02000000000000000000" pitchFamily="2" charset="0"/>
              <a:buChar char="◦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ঝিঙে ফুল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’ কবিতা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পাঠের উদ্দেশ্য কী?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7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368" y="1596783"/>
            <a:ext cx="5404512" cy="4524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verdana" panose="020B0604030504040204" pitchFamily="34" charset="0"/>
              </a:rPr>
              <a:t>পাতার দেশের পাখি বাঁধা হিয়া বোঁটাতে,</a:t>
            </a:r>
            <a:endParaRPr lang="bn-BD" sz="3200" dirty="0">
              <a:latin typeface="verdana" panose="020B0604030504040204" pitchFamily="34" charset="0"/>
            </a:endParaRPr>
          </a:p>
          <a:p>
            <a:pPr algn="ctr"/>
            <a:r>
              <a:rPr lang="bn-BD" sz="3200" dirty="0" smtClean="0">
                <a:latin typeface="verdana" panose="020B0604030504040204" pitchFamily="34" charset="0"/>
              </a:rPr>
              <a:t>গান তব শুনি সাঁঝে তব ফুটে উঠাতে।</a:t>
            </a:r>
            <a:endParaRPr lang="bn-BD" sz="3200" b="1" dirty="0">
              <a:latin typeface="verdana" panose="020B0604030504040204" pitchFamily="34" charset="0"/>
            </a:endParaRPr>
          </a:p>
          <a:p>
            <a:pPr algn="r"/>
            <a:r>
              <a:rPr lang="bn-BD" sz="3200" dirty="0">
                <a:latin typeface="verdana" panose="020B0604030504040204" pitchFamily="34" charset="0"/>
              </a:rPr>
              <a:t>ঝিঙে ফুল।</a:t>
            </a:r>
          </a:p>
          <a:p>
            <a:pPr algn="ctr"/>
            <a:endParaRPr lang="bn-BD" sz="3200" dirty="0" smtClean="0">
              <a:latin typeface="verdana" panose="020B0604030504040204" pitchFamily="34" charset="0"/>
            </a:endParaRPr>
          </a:p>
          <a:p>
            <a:r>
              <a:rPr lang="bn-BD" sz="3200" dirty="0" smtClean="0">
                <a:latin typeface="verdana" panose="020B0604030504040204" pitchFamily="34" charset="0"/>
              </a:rPr>
              <a:t>  পউষের বেলাশেষ </a:t>
            </a:r>
            <a:endParaRPr lang="bn-BD" sz="3200" dirty="0">
              <a:latin typeface="verdana" panose="020B0604030504040204" pitchFamily="34" charset="0"/>
            </a:endParaRPr>
          </a:p>
          <a:p>
            <a:r>
              <a:rPr lang="bn-BD" sz="3200" dirty="0" smtClean="0">
                <a:latin typeface="verdana" panose="020B0604030504040204" pitchFamily="34" charset="0"/>
              </a:rPr>
              <a:t>  পরি জাফরানি বেশ</a:t>
            </a:r>
            <a:endParaRPr lang="bn-BD" sz="3200" dirty="0">
              <a:latin typeface="verdana" panose="020B0604030504040204" pitchFamily="34" charset="0"/>
            </a:endParaRPr>
          </a:p>
          <a:p>
            <a:r>
              <a:rPr lang="bn-BD" sz="3200" dirty="0" smtClean="0">
                <a:latin typeface="verdana" panose="020B0604030504040204" pitchFamily="34" charset="0"/>
              </a:rPr>
              <a:t>  মরা মাচানের দেশ</a:t>
            </a:r>
          </a:p>
          <a:p>
            <a:r>
              <a:rPr lang="bn-BD" sz="3200" dirty="0" smtClean="0">
                <a:latin typeface="verdana" panose="020B0604030504040204" pitchFamily="34" charset="0"/>
              </a:rPr>
              <a:t>      করে তুলো মশ্‌গুল-</a:t>
            </a:r>
            <a:endParaRPr lang="bn-BD" sz="3200" b="1" dirty="0" smtClean="0">
              <a:latin typeface="verdana" panose="020B0604030504040204" pitchFamily="34" charset="0"/>
            </a:endParaRPr>
          </a:p>
          <a:p>
            <a:pPr algn="r"/>
            <a:r>
              <a:rPr lang="bn-BD" sz="3200" dirty="0" smtClean="0">
                <a:latin typeface="verdana" panose="020B0604030504040204" pitchFamily="34" charset="0"/>
              </a:rPr>
              <a:t>ঝিঙে </a:t>
            </a:r>
            <a:r>
              <a:rPr lang="bn-BD" sz="3200" dirty="0">
                <a:latin typeface="verdana" panose="020B0604030504040204" pitchFamily="34" charset="0"/>
              </a:rPr>
              <a:t>ফুল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ৼ</a:t>
            </a:r>
            <a:endParaRPr lang="bn-BD" sz="3200" dirty="0">
              <a:latin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3375" y="103052"/>
            <a:ext cx="2324675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6000" b="1" dirty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8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91" y="1645921"/>
            <a:ext cx="6198358" cy="4486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1" y="1649699"/>
            <a:ext cx="6179278" cy="4483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92" y="1628074"/>
            <a:ext cx="6178740" cy="4493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23" y="1643817"/>
            <a:ext cx="6200420" cy="4510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84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61" y="1118349"/>
            <a:ext cx="2815793" cy="2110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599" y="3725515"/>
            <a:ext cx="3855117" cy="2158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3307820" y="183450"/>
            <a:ext cx="477085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এসো নতুন শব্দের অর্থ জেনে নিই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45234" y="1723373"/>
            <a:ext cx="2303689" cy="769441"/>
            <a:chOff x="1381206" y="1641486"/>
            <a:chExt cx="2303689" cy="769441"/>
          </a:xfrm>
        </p:grpSpPr>
        <p:sp>
          <p:nvSpPr>
            <p:cNvPr id="4" name="Rectangle 3"/>
            <p:cNvSpPr/>
            <p:nvPr/>
          </p:nvSpPr>
          <p:spPr>
            <a:xfrm>
              <a:off x="1381206" y="1641486"/>
              <a:ext cx="1861407" cy="769441"/>
            </a:xfrm>
            <a:prstGeom prst="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ঝিঙে ফুল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207223" y="1815152"/>
              <a:ext cx="477672" cy="43672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40050" y="1752942"/>
            <a:ext cx="4146647" cy="769441"/>
            <a:chOff x="1405717" y="1641486"/>
            <a:chExt cx="4146647" cy="769441"/>
          </a:xfrm>
        </p:grpSpPr>
        <p:sp>
          <p:nvSpPr>
            <p:cNvPr id="13" name="Rectangle 12"/>
            <p:cNvSpPr/>
            <p:nvPr/>
          </p:nvSpPr>
          <p:spPr>
            <a:xfrm>
              <a:off x="2172780" y="1641486"/>
              <a:ext cx="3379584" cy="769441"/>
            </a:xfrm>
            <a:prstGeom prst="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ঝিঙে সবজির ফুল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1405717" y="1787857"/>
              <a:ext cx="477672" cy="43672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82640" y="4496143"/>
            <a:ext cx="2595348" cy="769441"/>
            <a:chOff x="1185081" y="1641486"/>
            <a:chExt cx="2595348" cy="769441"/>
          </a:xfrm>
        </p:grpSpPr>
        <p:sp>
          <p:nvSpPr>
            <p:cNvPr id="16" name="Rectangle 15"/>
            <p:cNvSpPr/>
            <p:nvPr/>
          </p:nvSpPr>
          <p:spPr>
            <a:xfrm>
              <a:off x="1185081" y="1641486"/>
              <a:ext cx="2074460" cy="769441"/>
            </a:xfrm>
            <a:prstGeom prst="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ফিরোজিয়া</a:t>
              </a:r>
              <a:endParaRPr lang="en-US" sz="4400" dirty="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3302757" y="1842447"/>
              <a:ext cx="477672" cy="43672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742827" y="4580303"/>
            <a:ext cx="3598463" cy="769441"/>
            <a:chOff x="1405717" y="1641486"/>
            <a:chExt cx="3598463" cy="769441"/>
          </a:xfrm>
        </p:grpSpPr>
        <p:sp>
          <p:nvSpPr>
            <p:cNvPr id="19" name="Rectangle 18"/>
            <p:cNvSpPr/>
            <p:nvPr/>
          </p:nvSpPr>
          <p:spPr>
            <a:xfrm>
              <a:off x="2172780" y="1641486"/>
              <a:ext cx="2831400" cy="769441"/>
            </a:xfrm>
            <a:prstGeom prst="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ফিরোজা রঙের</a:t>
              </a:r>
              <a:endParaRPr lang="en-US" sz="4400" dirty="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1405717" y="1787857"/>
              <a:ext cx="477672" cy="43672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160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3" t="28522" r="24982" b="28139"/>
          <a:stretch/>
        </p:blipFill>
        <p:spPr>
          <a:xfrm>
            <a:off x="3671234" y="1149838"/>
            <a:ext cx="3193576" cy="2141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34"/>
          <a:stretch/>
        </p:blipFill>
        <p:spPr>
          <a:xfrm>
            <a:off x="3695688" y="3579122"/>
            <a:ext cx="3114531" cy="2727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1037218" y="1777965"/>
            <a:ext cx="2565779" cy="769441"/>
            <a:chOff x="1119116" y="1641486"/>
            <a:chExt cx="2565779" cy="769441"/>
          </a:xfrm>
        </p:grpSpPr>
        <p:sp>
          <p:nvSpPr>
            <p:cNvPr id="11" name="Rectangle 10"/>
            <p:cNvSpPr/>
            <p:nvPr/>
          </p:nvSpPr>
          <p:spPr>
            <a:xfrm>
              <a:off x="1119116" y="1641486"/>
              <a:ext cx="2129050" cy="769441"/>
            </a:xfrm>
            <a:prstGeom prst="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গুল্মে পর্ণে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207223" y="1815152"/>
              <a:ext cx="477672" cy="43672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935324" y="1848474"/>
            <a:ext cx="4992805" cy="769441"/>
            <a:chOff x="1405717" y="1641486"/>
            <a:chExt cx="4992805" cy="769441"/>
          </a:xfrm>
        </p:grpSpPr>
        <p:sp>
          <p:nvSpPr>
            <p:cNvPr id="14" name="Rectangle 13"/>
            <p:cNvSpPr/>
            <p:nvPr/>
          </p:nvSpPr>
          <p:spPr>
            <a:xfrm>
              <a:off x="2172780" y="1641486"/>
              <a:ext cx="4225742" cy="769441"/>
            </a:xfrm>
            <a:prstGeom prst="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ঝোপঝাড়ে ও পত্রপল্লবে</a:t>
              </a:r>
              <a:endParaRPr lang="en-US" sz="4400" b="1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1405717" y="1787857"/>
              <a:ext cx="477672" cy="43672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2845" y="4659915"/>
            <a:ext cx="2999723" cy="769441"/>
            <a:chOff x="999073" y="1641486"/>
            <a:chExt cx="2999723" cy="769441"/>
          </a:xfrm>
        </p:grpSpPr>
        <p:sp>
          <p:nvSpPr>
            <p:cNvPr id="17" name="Rectangle 16"/>
            <p:cNvSpPr/>
            <p:nvPr/>
          </p:nvSpPr>
          <p:spPr>
            <a:xfrm>
              <a:off x="999073" y="1641486"/>
              <a:ext cx="2526654" cy="769441"/>
            </a:xfrm>
            <a:prstGeom prst="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লতিকার কর্ণে</a:t>
              </a:r>
              <a:endParaRPr lang="en-US" sz="4400" b="1" dirty="0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3521124" y="1815152"/>
              <a:ext cx="477672" cy="43672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83008" y="4621242"/>
            <a:ext cx="3066196" cy="769441"/>
            <a:chOff x="1405717" y="1641486"/>
            <a:chExt cx="3066196" cy="769441"/>
          </a:xfrm>
        </p:grpSpPr>
        <p:sp>
          <p:nvSpPr>
            <p:cNvPr id="20" name="Rectangle 19"/>
            <p:cNvSpPr/>
            <p:nvPr/>
          </p:nvSpPr>
          <p:spPr>
            <a:xfrm>
              <a:off x="2172780" y="1641486"/>
              <a:ext cx="2299133" cy="769441"/>
            </a:xfrm>
            <a:prstGeom prst="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লতার কানে</a:t>
              </a:r>
              <a:endParaRPr lang="en-US" sz="4400" b="1" dirty="0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1405717" y="1787857"/>
              <a:ext cx="477672" cy="43672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3307820" y="156154"/>
            <a:ext cx="477085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এসো নতুন শব্দের অর্থ জেনে নিই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8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3" t="7056" r="13861" b="20527"/>
          <a:stretch/>
        </p:blipFill>
        <p:spPr>
          <a:xfrm>
            <a:off x="4849061" y="1323834"/>
            <a:ext cx="1405514" cy="173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33" y="3790538"/>
            <a:ext cx="2994674" cy="2246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12" name="Rectangle 11"/>
          <p:cNvSpPr/>
          <p:nvPr/>
        </p:nvSpPr>
        <p:spPr>
          <a:xfrm>
            <a:off x="3307820" y="156154"/>
            <a:ext cx="477085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এসো নতুন শব্দের অর্থ জেনে নিই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60139" y="1818909"/>
            <a:ext cx="1416578" cy="769441"/>
            <a:chOff x="2350205" y="1641486"/>
            <a:chExt cx="1416578" cy="769441"/>
          </a:xfrm>
        </p:grpSpPr>
        <p:sp>
          <p:nvSpPr>
            <p:cNvPr id="15" name="Rectangle 14"/>
            <p:cNvSpPr/>
            <p:nvPr/>
          </p:nvSpPr>
          <p:spPr>
            <a:xfrm>
              <a:off x="2350205" y="1641486"/>
              <a:ext cx="942887" cy="769441"/>
            </a:xfrm>
            <a:prstGeom prst="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হিয়া</a:t>
              </a:r>
              <a:endParaRPr lang="en-US" sz="4400" b="1" dirty="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289111" y="1815152"/>
              <a:ext cx="477672" cy="43672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07541" y="1834826"/>
            <a:ext cx="1785582" cy="769441"/>
            <a:chOff x="1405717" y="1641486"/>
            <a:chExt cx="1785582" cy="769441"/>
          </a:xfrm>
        </p:grpSpPr>
        <p:sp>
          <p:nvSpPr>
            <p:cNvPr id="18" name="Rectangle 17"/>
            <p:cNvSpPr/>
            <p:nvPr/>
          </p:nvSpPr>
          <p:spPr>
            <a:xfrm>
              <a:off x="2172780" y="1641486"/>
              <a:ext cx="1018519" cy="769441"/>
            </a:xfrm>
            <a:prstGeom prst="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হৃদয়</a:t>
              </a:r>
              <a:endParaRPr lang="en-US" sz="4400" b="1" dirty="0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1405717" y="1787857"/>
              <a:ext cx="477672" cy="43672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29904" y="4755451"/>
            <a:ext cx="1580353" cy="769441"/>
            <a:chOff x="2513981" y="1641486"/>
            <a:chExt cx="1580353" cy="769441"/>
          </a:xfrm>
        </p:grpSpPr>
        <p:sp>
          <p:nvSpPr>
            <p:cNvPr id="21" name="Rectangle 20"/>
            <p:cNvSpPr/>
            <p:nvPr/>
          </p:nvSpPr>
          <p:spPr>
            <a:xfrm>
              <a:off x="2513981" y="1641486"/>
              <a:ext cx="1055097" cy="769441"/>
            </a:xfrm>
            <a:prstGeom prst="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সাঁঝে</a:t>
              </a:r>
              <a:endParaRPr lang="en-US" sz="4400" b="1" dirty="0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3616662" y="1815152"/>
              <a:ext cx="477672" cy="43672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83273" y="4689483"/>
            <a:ext cx="2069909" cy="769441"/>
            <a:chOff x="1405717" y="1641486"/>
            <a:chExt cx="2069909" cy="769441"/>
          </a:xfrm>
        </p:grpSpPr>
        <p:sp>
          <p:nvSpPr>
            <p:cNvPr id="24" name="Rectangle 23"/>
            <p:cNvSpPr/>
            <p:nvPr/>
          </p:nvSpPr>
          <p:spPr>
            <a:xfrm>
              <a:off x="2172781" y="1641486"/>
              <a:ext cx="1302845" cy="769441"/>
            </a:xfrm>
            <a:prstGeom prst="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সন্ধ্যায়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1405717" y="1787857"/>
              <a:ext cx="477672" cy="43672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953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10" y="1294182"/>
            <a:ext cx="2505100" cy="1631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12" name="Rectangle 11"/>
          <p:cNvSpPr/>
          <p:nvPr/>
        </p:nvSpPr>
        <p:spPr>
          <a:xfrm>
            <a:off x="3294172" y="128859"/>
            <a:ext cx="477085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এসো নতুন শব্দের অর্থ জেনে নিই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47075" y="1764317"/>
            <a:ext cx="1920212" cy="769441"/>
            <a:chOff x="1969403" y="1641486"/>
            <a:chExt cx="1920212" cy="769441"/>
          </a:xfrm>
        </p:grpSpPr>
        <p:sp>
          <p:nvSpPr>
            <p:cNvPr id="14" name="Rectangle 13"/>
            <p:cNvSpPr/>
            <p:nvPr/>
          </p:nvSpPr>
          <p:spPr>
            <a:xfrm>
              <a:off x="1969403" y="1641486"/>
              <a:ext cx="1447832" cy="769441"/>
            </a:xfrm>
            <a:prstGeom prst="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পউষের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411943" y="1815152"/>
              <a:ext cx="477672" cy="43672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03576" y="1752940"/>
            <a:ext cx="3164006" cy="769441"/>
            <a:chOff x="1405717" y="1641486"/>
            <a:chExt cx="3164006" cy="769441"/>
          </a:xfrm>
        </p:grpSpPr>
        <p:sp>
          <p:nvSpPr>
            <p:cNvPr id="17" name="Rectangle 16"/>
            <p:cNvSpPr/>
            <p:nvPr/>
          </p:nvSpPr>
          <p:spPr>
            <a:xfrm>
              <a:off x="2172780" y="1641486"/>
              <a:ext cx="2396943" cy="769441"/>
            </a:xfrm>
            <a:prstGeom prst="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পৌষ মাসের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1405717" y="1787857"/>
              <a:ext cx="477672" cy="43672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2" t="517" r="694" b="52754"/>
          <a:stretch/>
        </p:blipFill>
        <p:spPr>
          <a:xfrm>
            <a:off x="4681182" y="3794079"/>
            <a:ext cx="2238233" cy="2040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grpSp>
        <p:nvGrpSpPr>
          <p:cNvPr id="20" name="Group 19"/>
          <p:cNvGrpSpPr/>
          <p:nvPr/>
        </p:nvGrpSpPr>
        <p:grpSpPr>
          <a:xfrm>
            <a:off x="3016157" y="4537087"/>
            <a:ext cx="1571771" cy="769441"/>
            <a:chOff x="2317844" y="1641486"/>
            <a:chExt cx="1571771" cy="769441"/>
          </a:xfrm>
        </p:grpSpPr>
        <p:sp>
          <p:nvSpPr>
            <p:cNvPr id="21" name="Rectangle 20"/>
            <p:cNvSpPr/>
            <p:nvPr/>
          </p:nvSpPr>
          <p:spPr>
            <a:xfrm>
              <a:off x="2317844" y="1641486"/>
              <a:ext cx="1049303" cy="769441"/>
            </a:xfrm>
            <a:prstGeom prst="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পরি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3411943" y="1815152"/>
              <a:ext cx="477672" cy="43672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64908" y="4484767"/>
            <a:ext cx="3189026" cy="769441"/>
            <a:chOff x="1405717" y="1641486"/>
            <a:chExt cx="3189026" cy="769441"/>
          </a:xfrm>
        </p:grpSpPr>
        <p:sp>
          <p:nvSpPr>
            <p:cNvPr id="24" name="Rectangle 23"/>
            <p:cNvSpPr/>
            <p:nvPr/>
          </p:nvSpPr>
          <p:spPr>
            <a:xfrm>
              <a:off x="2172780" y="1641486"/>
              <a:ext cx="2421963" cy="769441"/>
            </a:xfrm>
            <a:prstGeom prst="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পরিধান করে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1405717" y="1787857"/>
              <a:ext cx="477672" cy="43672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3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10" y="1164824"/>
            <a:ext cx="2505100" cy="1889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12" name="Rectangle 11"/>
          <p:cNvSpPr/>
          <p:nvPr/>
        </p:nvSpPr>
        <p:spPr>
          <a:xfrm>
            <a:off x="3294172" y="128859"/>
            <a:ext cx="477085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এসো নতুন শব্দের অর্থ জেনে নিই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63120" y="1764317"/>
            <a:ext cx="2204167" cy="769441"/>
            <a:chOff x="1685448" y="1641486"/>
            <a:chExt cx="2204167" cy="769441"/>
          </a:xfrm>
        </p:grpSpPr>
        <p:sp>
          <p:nvSpPr>
            <p:cNvPr id="14" name="Rectangle 13"/>
            <p:cNvSpPr/>
            <p:nvPr/>
          </p:nvSpPr>
          <p:spPr>
            <a:xfrm>
              <a:off x="1685448" y="1641486"/>
              <a:ext cx="1742785" cy="769441"/>
            </a:xfrm>
            <a:prstGeom prst="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জাফরানি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411943" y="1815152"/>
              <a:ext cx="477672" cy="43672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03576" y="1752940"/>
            <a:ext cx="3546144" cy="769441"/>
            <a:chOff x="1405717" y="1641486"/>
            <a:chExt cx="3546144" cy="769441"/>
          </a:xfrm>
        </p:grpSpPr>
        <p:sp>
          <p:nvSpPr>
            <p:cNvPr id="17" name="Rectangle 16"/>
            <p:cNvSpPr/>
            <p:nvPr/>
          </p:nvSpPr>
          <p:spPr>
            <a:xfrm>
              <a:off x="2172781" y="1641486"/>
              <a:ext cx="2779080" cy="769441"/>
            </a:xfrm>
            <a:prstGeom prst="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জাফরান রঙের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1405717" y="1787857"/>
              <a:ext cx="477672" cy="43672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28" y="4055091"/>
            <a:ext cx="2511188" cy="1770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grpSp>
        <p:nvGrpSpPr>
          <p:cNvPr id="20" name="Group 19"/>
          <p:cNvGrpSpPr/>
          <p:nvPr/>
        </p:nvGrpSpPr>
        <p:grpSpPr>
          <a:xfrm>
            <a:off x="2635415" y="4564382"/>
            <a:ext cx="1706854" cy="769441"/>
            <a:chOff x="2182761" y="1641486"/>
            <a:chExt cx="1706854" cy="769441"/>
          </a:xfrm>
        </p:grpSpPr>
        <p:sp>
          <p:nvSpPr>
            <p:cNvPr id="21" name="Rectangle 20"/>
            <p:cNvSpPr/>
            <p:nvPr/>
          </p:nvSpPr>
          <p:spPr>
            <a:xfrm>
              <a:off x="2182761" y="1641486"/>
              <a:ext cx="1212191" cy="769441"/>
            </a:xfrm>
            <a:prstGeom prst="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মাচান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3411943" y="1815152"/>
              <a:ext cx="477672" cy="43672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64908" y="4484767"/>
            <a:ext cx="1878841" cy="769441"/>
            <a:chOff x="1405717" y="1641486"/>
            <a:chExt cx="1878841" cy="769441"/>
          </a:xfrm>
        </p:grpSpPr>
        <p:sp>
          <p:nvSpPr>
            <p:cNvPr id="24" name="Rectangle 23"/>
            <p:cNvSpPr/>
            <p:nvPr/>
          </p:nvSpPr>
          <p:spPr>
            <a:xfrm>
              <a:off x="2172780" y="1641486"/>
              <a:ext cx="1111778" cy="769441"/>
            </a:xfrm>
            <a:prstGeom prst="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মাচা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1405717" y="1787857"/>
              <a:ext cx="477672" cy="43672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446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0503" y="209906"/>
            <a:ext cx="7946265" cy="1408569"/>
          </a:xfrm>
          <a:prstGeom prst="ellipseRibbon2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4523503"/>
            <a:ext cx="12192000" cy="1815882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মোছাঃ সাহিনা সুলতানা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সহকারি শিক্ষক (বাংলা)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রংপুর জিলা স্কুল, রংপুর।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286" y="1700969"/>
            <a:ext cx="3555085" cy="26663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4288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7" t="589" r="1"/>
          <a:stretch/>
        </p:blipFill>
        <p:spPr>
          <a:xfrm>
            <a:off x="4663726" y="1059986"/>
            <a:ext cx="2228397" cy="2051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12" name="Rectangle 11"/>
          <p:cNvSpPr/>
          <p:nvPr/>
        </p:nvSpPr>
        <p:spPr>
          <a:xfrm>
            <a:off x="3294172" y="128859"/>
            <a:ext cx="477085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এসো নতুন শব্দের অর্থ জেনে নিই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42867" y="1764317"/>
            <a:ext cx="1833604" cy="769441"/>
            <a:chOff x="2056011" y="1641486"/>
            <a:chExt cx="1833604" cy="769441"/>
          </a:xfrm>
        </p:grpSpPr>
        <p:sp>
          <p:nvSpPr>
            <p:cNvPr id="14" name="Rectangle 13"/>
            <p:cNvSpPr/>
            <p:nvPr/>
          </p:nvSpPr>
          <p:spPr>
            <a:xfrm>
              <a:off x="2056011" y="1641486"/>
              <a:ext cx="1329211" cy="769441"/>
            </a:xfrm>
            <a:prstGeom prst="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মশগুল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411943" y="1815152"/>
              <a:ext cx="477672" cy="43672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48984" y="1752940"/>
            <a:ext cx="2181367" cy="769441"/>
            <a:chOff x="1405717" y="1641486"/>
            <a:chExt cx="2181367" cy="769441"/>
          </a:xfrm>
        </p:grpSpPr>
        <p:sp>
          <p:nvSpPr>
            <p:cNvPr id="17" name="Rectangle 16"/>
            <p:cNvSpPr/>
            <p:nvPr/>
          </p:nvSpPr>
          <p:spPr>
            <a:xfrm>
              <a:off x="2172780" y="1641486"/>
              <a:ext cx="1414304" cy="769441"/>
            </a:xfrm>
            <a:prstGeom prst="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বিভোর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1405717" y="1787857"/>
              <a:ext cx="477672" cy="43672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60" y="3628600"/>
            <a:ext cx="4192139" cy="2358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grpSp>
        <p:nvGrpSpPr>
          <p:cNvPr id="20" name="Group 19"/>
          <p:cNvGrpSpPr/>
          <p:nvPr/>
        </p:nvGrpSpPr>
        <p:grpSpPr>
          <a:xfrm>
            <a:off x="2085536" y="4496143"/>
            <a:ext cx="1738112" cy="769441"/>
            <a:chOff x="2151503" y="1641486"/>
            <a:chExt cx="1738112" cy="769441"/>
          </a:xfrm>
        </p:grpSpPr>
        <p:sp>
          <p:nvSpPr>
            <p:cNvPr id="21" name="Rectangle 20"/>
            <p:cNvSpPr/>
            <p:nvPr/>
          </p:nvSpPr>
          <p:spPr>
            <a:xfrm>
              <a:off x="2151503" y="1641486"/>
              <a:ext cx="1274708" cy="769441"/>
            </a:xfrm>
            <a:prstGeom prst="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অলকা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3411943" y="1815152"/>
              <a:ext cx="477672" cy="43672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65911" y="4484767"/>
            <a:ext cx="2765946" cy="769441"/>
            <a:chOff x="1405717" y="1641486"/>
            <a:chExt cx="2765946" cy="769441"/>
          </a:xfrm>
        </p:grpSpPr>
        <p:sp>
          <p:nvSpPr>
            <p:cNvPr id="24" name="Rectangle 23"/>
            <p:cNvSpPr/>
            <p:nvPr/>
          </p:nvSpPr>
          <p:spPr>
            <a:xfrm>
              <a:off x="2172780" y="1641486"/>
              <a:ext cx="1998883" cy="769441"/>
            </a:xfrm>
            <a:prstGeom prst="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স্বর্গের নাম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1405717" y="1787857"/>
              <a:ext cx="477672" cy="43672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977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6" y="110359"/>
            <a:ext cx="11962839" cy="66688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37326" y="142809"/>
            <a:ext cx="4928302" cy="1419365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  <a:scene3d>
              <a:camera prst="orthographicFront">
                <a:rot lat="1800000" lon="0" rev="0"/>
              </a:camera>
              <a:lightRig rig="threePt" dir="t"/>
            </a:scene3d>
          </a:bodyPr>
          <a:lstStyle/>
          <a:p>
            <a:pPr algn="ctr"/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1"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bn-BD" sz="7200" b="1" dirty="0">
              <a:ln w="9525">
                <a:solidFill>
                  <a:schemeClr val="bg1"/>
                </a:solidFill>
                <a:prstDash val="solid"/>
              </a:ln>
              <a:effectLst>
                <a:glow rad="101600">
                  <a:schemeClr val="accent1">
                    <a:alpha val="6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7404" y="5647036"/>
            <a:ext cx="9278203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NikoshBAN" panose="02000000000000000000" pitchFamily="2" charset="0"/>
              <a:buChar char="◦"/>
            </a:pPr>
            <a:r>
              <a:rPr lang="bn-BD" sz="4400" dirty="0">
                <a:latin typeface="verdana" panose="020B0604030504040204" pitchFamily="34" charset="0"/>
              </a:rPr>
              <a:t>“ঝিঙে ফুল” কবিতায় কোন বিষয়টি ফুটে উঠেছে?</a:t>
            </a:r>
            <a:endParaRPr 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55835" y="4855780"/>
            <a:ext cx="1466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FF00"/>
                </a:solidFill>
              </a:rPr>
              <a:t>দল: ১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5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6" y="110359"/>
            <a:ext cx="11962839" cy="66688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37326" y="142809"/>
            <a:ext cx="4928302" cy="1419365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  <a:scene3d>
              <a:camera prst="orthographicFront">
                <a:rot lat="1800000" lon="0" rev="0"/>
              </a:camera>
              <a:lightRig rig="threePt" dir="t"/>
            </a:scene3d>
          </a:bodyPr>
          <a:lstStyle/>
          <a:p>
            <a:pPr algn="ctr"/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1"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bn-BD" sz="7200" b="1" dirty="0">
              <a:ln w="9525">
                <a:solidFill>
                  <a:schemeClr val="bg1"/>
                </a:solidFill>
                <a:prstDash val="solid"/>
              </a:ln>
              <a:effectLst>
                <a:glow rad="101600">
                  <a:schemeClr val="accent1">
                    <a:alpha val="6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559" y="5610248"/>
            <a:ext cx="11634403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NikoshBAN" panose="02000000000000000000" pitchFamily="2" charset="0"/>
              <a:buChar char="◦"/>
            </a:pPr>
            <a:r>
              <a:rPr lang="bn-BD" sz="4400" dirty="0" smtClean="0">
                <a:latin typeface="verdana" panose="020B0604030504040204" pitchFamily="34" charset="0"/>
              </a:rPr>
              <a:t>প্রকৃতির সাথে “</a:t>
            </a:r>
            <a:r>
              <a:rPr lang="bn-BD" sz="4400" dirty="0">
                <a:latin typeface="verdana" panose="020B0604030504040204" pitchFamily="34" charset="0"/>
              </a:rPr>
              <a:t>ঝিঙে </a:t>
            </a:r>
            <a:r>
              <a:rPr lang="bn-BD" sz="4400" dirty="0" smtClean="0">
                <a:latin typeface="verdana" panose="020B0604030504040204" pitchFamily="34" charset="0"/>
              </a:rPr>
              <a:t>ফুল” কবিতার </a:t>
            </a:r>
            <a:r>
              <a:rPr lang="bn-BD" sz="4400" dirty="0">
                <a:latin typeface="verdana" panose="020B0604030504040204" pitchFamily="34" charset="0"/>
              </a:rPr>
              <a:t>কোন </a:t>
            </a:r>
            <a:r>
              <a:rPr lang="bn-BD" sz="4400" dirty="0" smtClean="0">
                <a:latin typeface="verdana" panose="020B0604030504040204" pitchFamily="34" charset="0"/>
              </a:rPr>
              <a:t>সম্পর্কটি </a:t>
            </a:r>
            <a:r>
              <a:rPr lang="bn-BD" sz="4400" dirty="0">
                <a:latin typeface="verdana" panose="020B0604030504040204" pitchFamily="34" charset="0"/>
              </a:rPr>
              <a:t>ফুটে উঠেছে?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55835" y="4855780"/>
            <a:ext cx="1466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FF00"/>
                </a:solidFill>
              </a:rPr>
              <a:t>দল: ২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5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55664" y="14806"/>
            <a:ext cx="4928302" cy="1419365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  <a:scene3d>
              <a:camera prst="orthographicFront">
                <a:rot lat="1800000" lon="0" rev="0"/>
              </a:camera>
              <a:lightRig rig="threePt" dir="t"/>
            </a:scene3d>
          </a:bodyPr>
          <a:lstStyle/>
          <a:p>
            <a:pPr algn="ctr"/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1"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7200" b="1" dirty="0">
              <a:ln w="9525">
                <a:solidFill>
                  <a:schemeClr val="bg1"/>
                </a:solidFill>
                <a:prstDash val="solid"/>
              </a:ln>
              <a:effectLst>
                <a:glow rad="101600">
                  <a:schemeClr val="accent1">
                    <a:alpha val="6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299" y="1419248"/>
            <a:ext cx="7725929" cy="777061"/>
          </a:xfrm>
          <a:prstGeom prst="fram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92D05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কবি </a:t>
            </a:r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কাজী নজরুল 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ইসলাম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কত সালে জন্ম গ্রহণ করেন?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259" y="2384000"/>
            <a:ext cx="1294397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92D05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১৮৭৭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2524" y="2381852"/>
            <a:ext cx="1652221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92D05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১৮৯৯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3191" y="2379704"/>
            <a:ext cx="1662409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92D05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১৯৫২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44004" y="2379704"/>
            <a:ext cx="1201017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92D05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১৯৭৬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614283" y="2426085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189" y="4883125"/>
            <a:ext cx="10104397" cy="777061"/>
          </a:xfrm>
          <a:prstGeom prst="fram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92D05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ছোটদের জন্য কোন কাব্যগ্রন্থটি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কবি 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কাজী </a:t>
            </a:r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নজরুল 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কর্তৃক রচিত?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7786" y="5817274"/>
            <a:ext cx="1754234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92D05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ঝিঙেফুল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2066" y="5815126"/>
                <a:ext cx="2748273" cy="5847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76200">
                <a:solidFill>
                  <a:srgbClr val="92D05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m:t>ঘুমপাড়ানী মাসিপিসি</m:t>
                      </m:r>
                    </m:oMath>
                  </m:oMathPara>
                </a14:m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066" y="5815126"/>
                <a:ext cx="2748273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76200">
                <a:solidFill>
                  <a:srgbClr val="92D05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0436384" y="5860274"/>
            <a:ext cx="126549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92D05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সবকটি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60093" y="5844510"/>
                <a:ext cx="1704630" cy="5847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76200">
                <a:solidFill>
                  <a:srgbClr val="92D05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m:t>পিলে পটকা</m:t>
                      </m:r>
                    </m:oMath>
                  </m:oMathPara>
                </a14:m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093" y="5844510"/>
                <a:ext cx="1704630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76200">
                <a:solidFill>
                  <a:srgbClr val="92D05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39639" y="3142552"/>
            <a:ext cx="8704815" cy="777061"/>
          </a:xfrm>
          <a:prstGeom prst="fram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1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ঝিঙে ফুল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কবিতায় কবি কিসের গান গাওয়ার কথা বলেছেন?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7227" y="4122221"/>
            <a:ext cx="203326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1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 অধিকার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1389" y="4120073"/>
            <a:ext cx="2465068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1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নারীর অগ্রাধিকার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4016" y="4117925"/>
            <a:ext cx="1806252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1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নারী মূল্যায়ন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13111" y="4117925"/>
            <a:ext cx="174748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1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নারী শিক্ষার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383392" y="4159966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926455" y="5871518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99773" y="2420072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731705" y="4192059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774074" y="5918265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735590" y="2398406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317291" y="4159965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307717" y="5865741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75539" y="2413206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08668" y="4173282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96837" y="5865741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340001" y="4023561"/>
            <a:ext cx="5836721" cy="646331"/>
          </a:xfrm>
          <a:prstGeom prst="rect">
            <a:avLst/>
          </a:prstGeom>
          <a:pattFill prst="pct25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জন্য বৃত্তের উপর ক্লিক কর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23317" y="567244"/>
            <a:ext cx="2987929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06562" y="577596"/>
            <a:ext cx="2987929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31079" y="520335"/>
            <a:ext cx="3621665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20357" y="507645"/>
            <a:ext cx="3621665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29053" y="521325"/>
            <a:ext cx="3621665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57898" y="558328"/>
            <a:ext cx="3621665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77871" y="555856"/>
            <a:ext cx="3621665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49736" y="550693"/>
            <a:ext cx="3621665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70721" y="518841"/>
            <a:ext cx="3621665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67302" y="569536"/>
            <a:ext cx="3621665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449212" y="573682"/>
            <a:ext cx="2987929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32521" y="558692"/>
            <a:ext cx="3134936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9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6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6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9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9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2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2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1.51679 2.96296E-6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1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100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400"/>
                            </p:stCondLst>
                            <p:childTnLst>
                              <p:par>
                                <p:cTn id="7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400"/>
                            </p:stCondLst>
                            <p:childTnLst>
                              <p:par>
                                <p:cTn id="7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7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500"/>
                            </p:stCondLst>
                            <p:childTnLst>
                              <p:par>
                                <p:cTn id="8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100"/>
                            </p:stCondLst>
                            <p:childTnLst>
                              <p:par>
                                <p:cTn id="10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700"/>
                            </p:stCondLst>
                            <p:childTnLst>
                              <p:par>
                                <p:cTn id="10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700"/>
                            </p:stCondLst>
                            <p:childTnLst>
                              <p:par>
                                <p:cTn id="1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400"/>
                            </p:stCondLst>
                            <p:childTnLst>
                              <p:par>
                                <p:cTn id="1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400"/>
                            </p:stCondLst>
                            <p:childTnLst>
                              <p:par>
                                <p:cTn id="1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8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6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4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2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5" y="94524"/>
            <a:ext cx="11950266" cy="66846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71927" y="126124"/>
            <a:ext cx="4204970" cy="1200329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/>
            <a:r>
              <a:rPr lang="bn-IN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1"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1"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694932" y="5711837"/>
            <a:ext cx="11028495" cy="707886"/>
          </a:xfrm>
          <a:prstGeom prst="rect">
            <a:avLst/>
          </a:prstGeom>
          <a:solidFill>
            <a:schemeClr val="accent1">
              <a:lumMod val="75000"/>
              <a:alpha val="29000"/>
            </a:schemeClr>
          </a:solidFill>
        </p:spPr>
        <p:txBody>
          <a:bodyPr wrap="square">
            <a:spAutoFit/>
          </a:bodyPr>
          <a:lstStyle/>
          <a:p>
            <a:pPr marL="457200" indent="-457200" algn="ctr">
              <a:buFont typeface="NikoshBAN" panose="02000000000000000000" pitchFamily="2" charset="0"/>
              <a:buChar char="◦"/>
            </a:pPr>
            <a:r>
              <a:rPr lang="bn-IN" sz="4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ঝিঙেফুল</a:t>
            </a:r>
            <a:r>
              <a:rPr lang="bn-IN" sz="4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IN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কবিতার </a:t>
            </a:r>
            <a:r>
              <a:rPr lang="bn-BD" sz="4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সারমর্ম</a:t>
            </a:r>
            <a:r>
              <a:rPr lang="bn-IN" sz="4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লিখে </a:t>
            </a:r>
            <a:r>
              <a:rPr lang="bn-IN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আনবে।</a:t>
            </a:r>
            <a:endParaRPr lang="bn-BD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4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898" y="-368489"/>
            <a:ext cx="12519546" cy="73356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6117" y="1938867"/>
            <a:ext cx="6422113" cy="264687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16600" b="1" dirty="0">
                <a:blipFill>
                  <a:blip r:embed="rId4"/>
                  <a:stretch>
                    <a:fillRect/>
                  </a:stretch>
                </a:blip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IN" sz="5400" b="1" dirty="0">
              <a:blipFill>
                <a:blip r:embed="rId4"/>
                <a:stretch>
                  <a:fillRect/>
                </a:stretch>
              </a:blip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08980" y="1149571"/>
            <a:ext cx="60186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</a:t>
            </a:r>
            <a:endParaRPr lang="bn-IN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58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6364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289" y="2768959"/>
            <a:ext cx="5821251" cy="646331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ষষ্ট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15167" y="2331075"/>
            <a:ext cx="7559898" cy="3696237"/>
          </a:xfrm>
          <a:prstGeom prst="roundRect">
            <a:avLst/>
          </a:prstGeom>
          <a:noFill/>
          <a:ln w="3175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14411" y="3412903"/>
            <a:ext cx="5821251" cy="646331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বাংলা প্রথম পত্র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4410" y="3966694"/>
            <a:ext cx="5821251" cy="646331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ঝিঙে ফুল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4411" y="4520486"/>
            <a:ext cx="5821251" cy="646331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: ৮০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4411" y="4855335"/>
            <a:ext cx="5821251" cy="769441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৫০ মিনিট‌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5928" t="13039" r="40993" b="10021"/>
          <a:stretch/>
        </p:blipFill>
        <p:spPr>
          <a:xfrm>
            <a:off x="6511156" y="2617076"/>
            <a:ext cx="2412126" cy="316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9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62" y="756744"/>
            <a:ext cx="8496886" cy="61012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34" y="750664"/>
            <a:ext cx="8493053" cy="6107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2056" y="-63064"/>
            <a:ext cx="9892771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ছবিতে কী দেখতে পাচ্ছ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9503" y="120867"/>
            <a:ext cx="9892771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ঝিঙে এবং ঝিঙে ফুল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3739" y="-31532"/>
            <a:ext cx="9892771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এখন কী দেখতে পাচ্ছ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1546" y="115612"/>
            <a:ext cx="9892771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ঝিঙে ফুল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32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13" grpId="0"/>
      <p:bldP spid="13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6513" y="2704775"/>
            <a:ext cx="6386423" cy="2539157"/>
          </a:xfrm>
          <a:prstGeom prst="rect">
            <a:avLst/>
          </a:prstGeom>
          <a:solidFill>
            <a:schemeClr val="accent2"/>
          </a:solidFill>
          <a:ln w="28575">
            <a:noFill/>
          </a:ln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bn-BD" sz="11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ঝিঙে ফুল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hooaiMJ" pitchFamily="2" charset="0"/>
                <a:cs typeface="KhooaiMJ" pitchFamily="2" charset="0"/>
              </a:rPr>
              <a:t>কাজী নজরুল ইসলাম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4298" y="313301"/>
            <a:ext cx="9144000" cy="1558052"/>
          </a:xfrm>
          <a:prstGeom prst="wedgeEllipseCallout">
            <a:avLst>
              <a:gd name="adj1" fmla="val 8421"/>
              <a:gd name="adj2" fmla="val 76516"/>
            </a:avLst>
          </a:prstGeom>
          <a:solidFill>
            <a:srgbClr val="00B0F0">
              <a:alpha val="24000"/>
            </a:srgbClr>
          </a:solidFill>
          <a:ln w="571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bn-IN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0887" y="132270"/>
            <a:ext cx="998482" cy="1862048"/>
          </a:xfrm>
          <a:prstGeom prst="rect">
            <a:avLst/>
          </a:prstGeom>
          <a:noFill/>
          <a:ln w="571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11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/>
      <p:bldP spid="5" grpId="1"/>
      <p:bldP spid="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4588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178" y="1415172"/>
            <a:ext cx="6596223" cy="646331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তোমরা __________</a:t>
            </a:r>
          </a:p>
        </p:txBody>
      </p:sp>
      <p:sp>
        <p:nvSpPr>
          <p:cNvPr id="4" name="Rectangle 3"/>
          <p:cNvSpPr/>
          <p:nvPr/>
        </p:nvSpPr>
        <p:spPr>
          <a:xfrm>
            <a:off x="2552131" y="2069145"/>
            <a:ext cx="7754047" cy="8117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altLang="en-US" sz="3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altLang="en-US" sz="3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altLang="en-US" sz="3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altLang="en-US" sz="3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en-US" altLang="en-US" sz="3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altLang="en-US" sz="3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altLang="en-US" sz="3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2131" y="3566871"/>
            <a:ext cx="7754047" cy="877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কবিতাটি </a:t>
            </a:r>
            <a:r>
              <a:rPr lang="bn-IN" sz="3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সুন্দরভাবে আবৃত্তি করতে </a:t>
            </a:r>
            <a:r>
              <a:rPr lang="bn-IN" sz="3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3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8119" y="4449739"/>
            <a:ext cx="7745942" cy="8771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altLang="en-US" sz="3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altLang="en-US" sz="3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altLang="en-US" sz="3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altLang="en-US" sz="3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3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altLang="en-US" sz="3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altLang="en-US" sz="3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sz="3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altLang="en-US" sz="3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3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8118" y="5332607"/>
            <a:ext cx="7745942" cy="8117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কবিতাটির ভাববস্তু ব্যাখ্যা করতে পারবে।</a:t>
            </a:r>
            <a:endParaRPr lang="en-US" sz="3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602">
            <a:off x="1658318" y="2156588"/>
            <a:ext cx="651367" cy="9067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602">
            <a:off x="1656200" y="2960630"/>
            <a:ext cx="651367" cy="9067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602">
            <a:off x="1656200" y="3622783"/>
            <a:ext cx="651367" cy="906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602">
            <a:off x="1624669" y="4521416"/>
            <a:ext cx="651367" cy="9067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602">
            <a:off x="1640434" y="5293927"/>
            <a:ext cx="651367" cy="9067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58118" y="2841656"/>
            <a:ext cx="7745942" cy="8771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altLang="en-US" sz="3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কবির </a:t>
            </a:r>
            <a:r>
              <a:rPr lang="bn-IN" altLang="en-US" sz="3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উল্লেখযোগ্য </a:t>
            </a:r>
            <a:r>
              <a:rPr lang="bn-BD" altLang="en-US" sz="3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সাহিত্যকর্ম </a:t>
            </a:r>
            <a:r>
              <a:rPr lang="bn-IN" altLang="en-US" sz="3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altLang="en-US" sz="3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altLang="en-US" sz="3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31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7" grpId="0" animBg="1"/>
      <p:bldP spid="8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6066" y="196947"/>
            <a:ext cx="4862173" cy="844808"/>
          </a:xfrm>
          <a:prstGeom prst="ribbon2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কবি পরিচিতি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91455" y="5050856"/>
            <a:ext cx="362791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উনাকে কি তোমরা চেন?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10800000">
            <a:off x="12217450" y="1961691"/>
            <a:ext cx="9647877" cy="2862322"/>
          </a:xfrm>
          <a:prstGeom prst="flowChartOnlineStorage">
            <a:avLst/>
          </a:prstGeom>
          <a:solidFill>
            <a:schemeClr val="accent1">
              <a:lumMod val="60000"/>
              <a:lumOff val="40000"/>
              <a:alpha val="79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bn-BD" sz="3200" b="1" dirty="0" smtClean="0">
              <a:latin typeface="+mj-lt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endParaRPr lang="bn-BD" sz="3200" b="1" dirty="0">
              <a:latin typeface="+mj-lt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endParaRPr lang="bn-BD" sz="3200" b="1" dirty="0" smtClean="0">
              <a:latin typeface="+mj-lt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endParaRPr lang="bn-BD" sz="3200" b="1" dirty="0">
              <a:latin typeface="+mj-lt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endParaRPr lang="bn-IN" sz="3200" b="1" dirty="0"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978" y="2343444"/>
            <a:ext cx="799361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err="1">
                <a:cs typeface="NikoshBAN" panose="02000000000000000000" pitchFamily="2" charset="0"/>
              </a:rPr>
              <a:t>জন্ম</a:t>
            </a:r>
            <a:r>
              <a:rPr lang="bn-IN" sz="3200" b="1" dirty="0">
                <a:cs typeface="NikoshBAN" panose="02000000000000000000" pitchFamily="2" charset="0"/>
              </a:rPr>
              <a:t> ও জন্মস্থান   </a:t>
            </a:r>
            <a:endParaRPr lang="en-US" sz="3200" b="1" dirty="0">
              <a:cs typeface="NikoshBAN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bn-IN" sz="3200" b="1" dirty="0">
                <a:cs typeface="NikoshBAN" panose="02000000000000000000" pitchFamily="2" charset="0"/>
              </a:rPr>
              <a:t>১৮৯৯ সালের </a:t>
            </a:r>
            <a:r>
              <a:rPr lang="en-US" sz="3200" b="1" dirty="0">
                <a:cs typeface="NikoshBAN" panose="02000000000000000000" pitchFamily="2" charset="0"/>
              </a:rPr>
              <a:t>2</a:t>
            </a:r>
            <a:r>
              <a:rPr lang="bn-IN" sz="3200" b="1" dirty="0">
                <a:cs typeface="NikoshBAN" panose="02000000000000000000" pitchFamily="2" charset="0"/>
              </a:rPr>
              <a:t>৫ মে (বাংলা ১৩০৬ সালের ১১ই জ্যৈষ্ঠ)</a:t>
            </a:r>
            <a:r>
              <a:rPr lang="en-US" sz="3200" b="1" dirty="0">
                <a:cs typeface="NikoshBAN" panose="02000000000000000000" pitchFamily="2" charset="0"/>
              </a:rPr>
              <a:t> </a:t>
            </a:r>
            <a:r>
              <a:rPr lang="bn-IN" sz="3200" b="1" dirty="0">
                <a:cs typeface="NikoshBAN" panose="02000000000000000000" pitchFamily="2" charset="0"/>
              </a:rPr>
              <a:t>বর্ধমান</a:t>
            </a:r>
          </a:p>
          <a:p>
            <a:pPr>
              <a:spcAft>
                <a:spcPts val="600"/>
              </a:spcAft>
            </a:pPr>
            <a:r>
              <a:rPr lang="bn-IN" sz="3200" b="1" dirty="0">
                <a:cs typeface="NikoshBAN" panose="02000000000000000000" pitchFamily="2" charset="0"/>
              </a:rPr>
              <a:t>জেলার আসানসোল মহকুমার চুরুলিয়া গ্রামে জন্মগ্রহণ করেন।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16775" y="5048512"/>
            <a:ext cx="717696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কবি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6458" y="5060235"/>
            <a:ext cx="261802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উনার উপাধি কী?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4818" y="5057890"/>
            <a:ext cx="192713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বিদ্রোহী কবি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5" y="1993942"/>
            <a:ext cx="2900855" cy="28933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230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4.07407E-6 L -0.84388 4.07407E-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8" grpId="0"/>
      <p:bldP spid="8" grpId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6067" y="196948"/>
            <a:ext cx="5073188" cy="844808"/>
          </a:xfrm>
          <a:prstGeom prst="ribbon2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কবি পরিচিতি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12217450" y="1961691"/>
            <a:ext cx="9647877" cy="2862322"/>
          </a:xfrm>
          <a:prstGeom prst="flowChartOnlineStorage">
            <a:avLst/>
          </a:prstGeom>
          <a:solidFill>
            <a:schemeClr val="accent1">
              <a:lumMod val="60000"/>
              <a:lumOff val="40000"/>
              <a:alpha val="79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bn-BD" sz="3200" b="1" dirty="0" smtClean="0">
              <a:latin typeface="+mj-lt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endParaRPr lang="bn-BD" sz="3200" b="1" dirty="0">
              <a:latin typeface="+mj-lt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endParaRPr lang="bn-BD" sz="3200" b="1" dirty="0" smtClean="0">
              <a:latin typeface="+mj-lt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endParaRPr lang="bn-BD" sz="3200" b="1" dirty="0">
              <a:latin typeface="+mj-lt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endParaRPr lang="bn-IN" sz="3200" b="1" dirty="0"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1384" y="2652933"/>
            <a:ext cx="7520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cs typeface="NikoshBAN" panose="02000000000000000000" pitchFamily="2" charset="0"/>
              </a:rPr>
              <a:t>পদবিঃ</a:t>
            </a:r>
            <a:endParaRPr lang="en-US" sz="3200" b="1" dirty="0"/>
          </a:p>
          <a:p>
            <a:r>
              <a:rPr lang="bn-BD" sz="3200" b="1" dirty="0" smtClean="0">
                <a:cs typeface="NikoshBAN" panose="02000000000000000000" pitchFamily="2" charset="0"/>
              </a:rPr>
              <a:t>অন্যায়, শোষণ ও নির্যাতনের বিরুদ্ধে লিখে বাংলার জনমনে “বিদ্রোহী কবি” হিসেবে নন্দিত আসন পেয়েছেন।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5" y="1993942"/>
            <a:ext cx="2900855" cy="28933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3546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4.07407E-6 L -0.84388 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6067" y="196948"/>
            <a:ext cx="5073188" cy="844808"/>
          </a:xfrm>
          <a:prstGeom prst="ribbon2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কবি পরিচিতি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12217450" y="1961691"/>
            <a:ext cx="9647877" cy="2862322"/>
          </a:xfrm>
          <a:prstGeom prst="flowChartOnlineStorage">
            <a:avLst/>
          </a:prstGeom>
          <a:solidFill>
            <a:schemeClr val="accent1">
              <a:lumMod val="60000"/>
              <a:lumOff val="40000"/>
              <a:alpha val="79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bn-BD" sz="3200" b="1" dirty="0" smtClean="0">
              <a:latin typeface="+mj-lt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endParaRPr lang="bn-BD" sz="3200" b="1" dirty="0">
              <a:latin typeface="+mj-lt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endParaRPr lang="bn-BD" sz="3200" b="1" dirty="0" smtClean="0">
              <a:latin typeface="+mj-lt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endParaRPr lang="bn-BD" sz="3200" b="1" dirty="0">
              <a:latin typeface="+mj-lt"/>
              <a:cs typeface="NikoshBA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endParaRPr lang="bn-IN" sz="3200" b="1" dirty="0"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978" y="2343444"/>
            <a:ext cx="6043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ছোটদের জন্য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 কাব্যগ্রন্থঃ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ঝিঙেফুল, পিলে পটকা, ঘুমজাগানো পাখি, ঘুমপাড়ানী মাসিপিসি।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নাটকঃ পুতুলের বিয়ে।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5" y="1993942"/>
            <a:ext cx="2900855" cy="28933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1560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4.07407E-6 L -0.84388 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555</Words>
  <Application>Microsoft Office PowerPoint</Application>
  <PresentationFormat>Widescreen</PresentationFormat>
  <Paragraphs>166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KhooaiMJ</vt:lpstr>
      <vt:lpstr>NikoshBAN</vt:lpstr>
      <vt:lpstr>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267</cp:revision>
  <dcterms:created xsi:type="dcterms:W3CDTF">2016-08-21T03:36:04Z</dcterms:created>
  <dcterms:modified xsi:type="dcterms:W3CDTF">2016-10-14T06:27:25Z</dcterms:modified>
</cp:coreProperties>
</file>